
<file path=[Content_Types].xml><?xml version="1.0" encoding="utf-8"?>
<Types xmlns="http://schemas.openxmlformats.org/package/2006/content-types">
  <Default Extension="png" ContentType="image/png"/>
  <Default Extension="bin" ContentType="application/vnd.openxmlformats-officedocument.oleObject"/>
  <Default Extension="vsd" ContentType="application/vnd.visio"/>
  <Default Extension="jpeg" ContentType="image/jpeg"/>
  <Default Extension="wmf" ContentType="image/x-wmf"/>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731" r:id="rId1"/>
    <p:sldMasterId id="2147483733" r:id="rId2"/>
  </p:sldMasterIdLst>
  <p:notesMasterIdLst>
    <p:notesMasterId r:id="rId62"/>
  </p:notesMasterIdLst>
  <p:handoutMasterIdLst>
    <p:handoutMasterId r:id="rId63"/>
  </p:handoutMasterIdLst>
  <p:sldIdLst>
    <p:sldId id="258" r:id="rId3"/>
    <p:sldId id="493" r:id="rId4"/>
    <p:sldId id="553" r:id="rId5"/>
    <p:sldId id="551" r:id="rId6"/>
    <p:sldId id="277" r:id="rId7"/>
    <p:sldId id="495" r:id="rId8"/>
    <p:sldId id="496" r:id="rId9"/>
    <p:sldId id="278" r:id="rId10"/>
    <p:sldId id="499" r:id="rId11"/>
    <p:sldId id="561" r:id="rId12"/>
    <p:sldId id="557" r:id="rId13"/>
    <p:sldId id="560" r:id="rId14"/>
    <p:sldId id="501" r:id="rId15"/>
    <p:sldId id="502" r:id="rId16"/>
    <p:sldId id="281" r:id="rId17"/>
    <p:sldId id="563" r:id="rId18"/>
    <p:sldId id="565" r:id="rId19"/>
    <p:sldId id="566" r:id="rId20"/>
    <p:sldId id="289" r:id="rId21"/>
    <p:sldId id="569" r:id="rId22"/>
    <p:sldId id="570" r:id="rId23"/>
    <p:sldId id="575" r:id="rId24"/>
    <p:sldId id="576" r:id="rId25"/>
    <p:sldId id="577" r:id="rId26"/>
    <p:sldId id="548" r:id="rId27"/>
    <p:sldId id="409" r:id="rId28"/>
    <p:sldId id="410" r:id="rId29"/>
    <p:sldId id="571" r:id="rId30"/>
    <p:sldId id="413" r:id="rId31"/>
    <p:sldId id="412" r:id="rId32"/>
    <p:sldId id="411" r:id="rId33"/>
    <p:sldId id="572" r:id="rId34"/>
    <p:sldId id="524" r:id="rId35"/>
    <p:sldId id="525" r:id="rId36"/>
    <p:sldId id="578" r:id="rId37"/>
    <p:sldId id="423" r:id="rId38"/>
    <p:sldId id="424" r:id="rId39"/>
    <p:sldId id="425" r:id="rId40"/>
    <p:sldId id="426" r:id="rId41"/>
    <p:sldId id="427" r:id="rId42"/>
    <p:sldId id="429" r:id="rId43"/>
    <p:sldId id="431" r:id="rId44"/>
    <p:sldId id="540" r:id="rId45"/>
    <p:sldId id="574" r:id="rId46"/>
    <p:sldId id="471" r:id="rId47"/>
    <p:sldId id="472" r:id="rId48"/>
    <p:sldId id="475" r:id="rId49"/>
    <p:sldId id="543" r:id="rId50"/>
    <p:sldId id="509" r:id="rId51"/>
    <p:sldId id="510" r:id="rId52"/>
    <p:sldId id="511" r:id="rId53"/>
    <p:sldId id="514" r:id="rId54"/>
    <p:sldId id="513" r:id="rId55"/>
    <p:sldId id="517" r:id="rId56"/>
    <p:sldId id="483" r:id="rId57"/>
    <p:sldId id="579" r:id="rId58"/>
    <p:sldId id="488" r:id="rId59"/>
    <p:sldId id="490" r:id="rId60"/>
    <p:sldId id="523" r:id="rId61"/>
  </p:sldIdLst>
  <p:sldSz cx="12192000" cy="6858000"/>
  <p:notesSz cx="6858000" cy="9144000"/>
  <p:defaultTextStyle>
    <a:defPPr>
      <a:defRPr lang="en-US"/>
    </a:defPPr>
    <a:lvl1pPr algn="l" rtl="0" eaLnBrk="0" fontAlgn="base" hangingPunct="0">
      <a:spcBef>
        <a:spcPct val="0"/>
      </a:spcBef>
      <a:spcAft>
        <a:spcPct val="0"/>
      </a:spcAft>
      <a:defRPr kern="1200">
        <a:solidFill>
          <a:schemeClr val="tx1"/>
        </a:solidFill>
        <a:latin typeface="Verdana" panose="020B0604030504040204" pitchFamily="34" charset="0"/>
        <a:ea typeface="黑体" panose="02010609060101010101" pitchFamily="49" charset="-122"/>
        <a:cs typeface="+mn-cs"/>
      </a:defRPr>
    </a:lvl1pPr>
    <a:lvl2pPr marL="457200" algn="l" rtl="0" eaLnBrk="0" fontAlgn="base" hangingPunct="0">
      <a:spcBef>
        <a:spcPct val="0"/>
      </a:spcBef>
      <a:spcAft>
        <a:spcPct val="0"/>
      </a:spcAft>
      <a:defRPr kern="1200">
        <a:solidFill>
          <a:schemeClr val="tx1"/>
        </a:solidFill>
        <a:latin typeface="Verdana" panose="020B0604030504040204" pitchFamily="34" charset="0"/>
        <a:ea typeface="黑体" panose="02010609060101010101" pitchFamily="49" charset="-122"/>
        <a:cs typeface="+mn-cs"/>
      </a:defRPr>
    </a:lvl2pPr>
    <a:lvl3pPr marL="914400" algn="l" rtl="0" eaLnBrk="0" fontAlgn="base" hangingPunct="0">
      <a:spcBef>
        <a:spcPct val="0"/>
      </a:spcBef>
      <a:spcAft>
        <a:spcPct val="0"/>
      </a:spcAft>
      <a:defRPr kern="1200">
        <a:solidFill>
          <a:schemeClr val="tx1"/>
        </a:solidFill>
        <a:latin typeface="Verdana" panose="020B0604030504040204" pitchFamily="34" charset="0"/>
        <a:ea typeface="黑体" panose="02010609060101010101" pitchFamily="49" charset="-122"/>
        <a:cs typeface="+mn-cs"/>
      </a:defRPr>
    </a:lvl3pPr>
    <a:lvl4pPr marL="1371600" algn="l" rtl="0" eaLnBrk="0" fontAlgn="base" hangingPunct="0">
      <a:spcBef>
        <a:spcPct val="0"/>
      </a:spcBef>
      <a:spcAft>
        <a:spcPct val="0"/>
      </a:spcAft>
      <a:defRPr kern="1200">
        <a:solidFill>
          <a:schemeClr val="tx1"/>
        </a:solidFill>
        <a:latin typeface="Verdana" panose="020B0604030504040204" pitchFamily="34" charset="0"/>
        <a:ea typeface="黑体" panose="02010609060101010101" pitchFamily="49" charset="-122"/>
        <a:cs typeface="+mn-cs"/>
      </a:defRPr>
    </a:lvl4pPr>
    <a:lvl5pPr marL="1828800" algn="l" rtl="0" eaLnBrk="0" fontAlgn="base" hangingPunct="0">
      <a:spcBef>
        <a:spcPct val="0"/>
      </a:spcBef>
      <a:spcAft>
        <a:spcPct val="0"/>
      </a:spcAft>
      <a:defRPr kern="1200">
        <a:solidFill>
          <a:schemeClr val="tx1"/>
        </a:solidFill>
        <a:latin typeface="Verdana" panose="020B0604030504040204" pitchFamily="34" charset="0"/>
        <a:ea typeface="黑体" panose="02010609060101010101" pitchFamily="49" charset="-122"/>
        <a:cs typeface="+mn-cs"/>
      </a:defRPr>
    </a:lvl5pPr>
    <a:lvl6pPr marL="2286000" algn="l" defTabSz="914400" rtl="0" eaLnBrk="1" latinLnBrk="0" hangingPunct="1">
      <a:defRPr kern="1200">
        <a:solidFill>
          <a:schemeClr val="tx1"/>
        </a:solidFill>
        <a:latin typeface="Verdana" panose="020B0604030504040204" pitchFamily="34" charset="0"/>
        <a:ea typeface="黑体" panose="02010609060101010101" pitchFamily="49" charset="-122"/>
        <a:cs typeface="+mn-cs"/>
      </a:defRPr>
    </a:lvl6pPr>
    <a:lvl7pPr marL="2743200" algn="l" defTabSz="914400" rtl="0" eaLnBrk="1" latinLnBrk="0" hangingPunct="1">
      <a:defRPr kern="1200">
        <a:solidFill>
          <a:schemeClr val="tx1"/>
        </a:solidFill>
        <a:latin typeface="Verdana" panose="020B0604030504040204" pitchFamily="34" charset="0"/>
        <a:ea typeface="黑体" panose="02010609060101010101" pitchFamily="49" charset="-122"/>
        <a:cs typeface="+mn-cs"/>
      </a:defRPr>
    </a:lvl7pPr>
    <a:lvl8pPr marL="3200400" algn="l" defTabSz="914400" rtl="0" eaLnBrk="1" latinLnBrk="0" hangingPunct="1">
      <a:defRPr kern="1200">
        <a:solidFill>
          <a:schemeClr val="tx1"/>
        </a:solidFill>
        <a:latin typeface="Verdana" panose="020B0604030504040204" pitchFamily="34" charset="0"/>
        <a:ea typeface="黑体" panose="02010609060101010101" pitchFamily="49" charset="-122"/>
        <a:cs typeface="+mn-cs"/>
      </a:defRPr>
    </a:lvl8pPr>
    <a:lvl9pPr marL="3657600" algn="l" defTabSz="914400" rtl="0" eaLnBrk="1" latinLnBrk="0" hangingPunct="1">
      <a:defRPr kern="1200">
        <a:solidFill>
          <a:schemeClr val="tx1"/>
        </a:solidFill>
        <a:latin typeface="Verdana" panose="020B0604030504040204" pitchFamily="34" charset="0"/>
        <a:ea typeface="黑体" panose="02010609060101010101" pitchFamily="49" charset="-122"/>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66FF"/>
    <a:srgbClr val="FF9933"/>
    <a:srgbClr val="CC0000"/>
    <a:srgbClr val="FFCC00"/>
    <a:srgbClr val="3333FF"/>
    <a:srgbClr val="0000FF"/>
    <a:srgbClr val="516FA7"/>
    <a:srgbClr val="3366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285" autoAdjust="0"/>
    <p:restoredTop sz="95400" autoAdjust="0"/>
  </p:normalViewPr>
  <p:slideViewPr>
    <p:cSldViewPr>
      <p:cViewPr varScale="1">
        <p:scale>
          <a:sx n="86" d="100"/>
          <a:sy n="86" d="100"/>
        </p:scale>
        <p:origin x="658" y="48"/>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4476"/>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handoutMaster" Target="handoutMasters/handoutMaster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theme" Target="theme/theme1.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6.png"/></Relationships>
</file>

<file path=ppt/drawings/_rels/vmlDrawing2.v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image" Target="../media/image4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51.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88.png"/></Relationships>
</file>

<file path=ppt/drawings/_rels/vmlDrawing5.vml.rels><?xml version="1.0" encoding="UTF-8" standalone="yes"?>
<Relationships xmlns="http://schemas.openxmlformats.org/package/2006/relationships"><Relationship Id="rId1" Type="http://schemas.openxmlformats.org/officeDocument/2006/relationships/image" Target="../media/image94.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94.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8594"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kumimoji="1" sz="1200">
                <a:latin typeface="Times New Roman" pitchFamily="18" charset="0"/>
                <a:ea typeface="宋体" pitchFamily="2" charset="-122"/>
              </a:defRPr>
            </a:lvl1pPr>
          </a:lstStyle>
          <a:p>
            <a:pPr>
              <a:defRPr/>
            </a:pPr>
            <a:endParaRPr lang="zh-CN" altLang="en-US"/>
          </a:p>
        </p:txBody>
      </p:sp>
      <p:sp>
        <p:nvSpPr>
          <p:cNvPr id="238595" name="Rectangle 3"/>
          <p:cNvSpPr>
            <a:spLocks noGrp="1" noChangeArrowheads="1"/>
          </p:cNvSpPr>
          <p:nvPr>
            <p:ph type="dt" sz="quarter"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kumimoji="1" sz="1200">
                <a:latin typeface="Times New Roman" pitchFamily="18" charset="0"/>
                <a:ea typeface="宋体" pitchFamily="2" charset="-122"/>
              </a:defRPr>
            </a:lvl1pPr>
          </a:lstStyle>
          <a:p>
            <a:pPr>
              <a:defRPr/>
            </a:pPr>
            <a:fld id="{2DAEF242-D757-4375-B06E-534DD391BE02}" type="datetime1">
              <a:rPr lang="zh-CN" altLang="en-US"/>
              <a:pPr>
                <a:defRPr/>
              </a:pPr>
              <a:t>2022-8-21</a:t>
            </a:fld>
            <a:endParaRPr lang="en-US" altLang="zh-CN"/>
          </a:p>
        </p:txBody>
      </p:sp>
      <p:sp>
        <p:nvSpPr>
          <p:cNvPr id="238596" name="Rectangle 4"/>
          <p:cNvSpPr>
            <a:spLocks noGrp="1" noChangeArrowheads="1"/>
          </p:cNvSpPr>
          <p:nvPr>
            <p:ph type="ftr" sz="quarter" idx="2"/>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kumimoji="1" sz="1200">
                <a:latin typeface="Times New Roman" pitchFamily="18" charset="0"/>
                <a:ea typeface="宋体" pitchFamily="2" charset="-122"/>
              </a:defRPr>
            </a:lvl1pPr>
          </a:lstStyle>
          <a:p>
            <a:pPr>
              <a:defRPr/>
            </a:pPr>
            <a:endParaRPr lang="en-US" altLang="zh-CN"/>
          </a:p>
        </p:txBody>
      </p:sp>
      <p:sp>
        <p:nvSpPr>
          <p:cNvPr id="238597" name="Rectangle 5"/>
          <p:cNvSpPr>
            <a:spLocks noGrp="1" noChangeArrowheads="1"/>
          </p:cNvSpPr>
          <p:nvPr>
            <p:ph type="sldNum" sz="quarter" idx="3"/>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kumimoji="1" sz="1200">
                <a:latin typeface="Times New Roman" panose="02020603050405020304" pitchFamily="18" charset="0"/>
                <a:ea typeface="宋体" panose="02010600030101010101" pitchFamily="2" charset="-122"/>
              </a:defRPr>
            </a:lvl1pPr>
          </a:lstStyle>
          <a:p>
            <a:pPr>
              <a:defRPr/>
            </a:pPr>
            <a:fld id="{85BAF029-C4F2-4519-A1B4-5B76A1A06DEC}" type="slidenum">
              <a:rPr lang="zh-CN" altLang="en-US"/>
              <a:pPr>
                <a:defRPr/>
              </a:pPr>
              <a:t>‹#›</a:t>
            </a:fld>
            <a:endParaRPr lang="en-US" altLang="zh-CN"/>
          </a:p>
        </p:txBody>
      </p:sp>
    </p:spTree>
    <p:extLst>
      <p:ext uri="{BB962C8B-B14F-4D97-AF65-F5344CB8AC3E}">
        <p14:creationId xmlns:p14="http://schemas.microsoft.com/office/powerpoint/2010/main" val="428662294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kumimoji="1" sz="1200">
                <a:latin typeface="Times New Roman" pitchFamily="18" charset="0"/>
                <a:ea typeface="宋体" pitchFamily="2" charset="-122"/>
              </a:defRPr>
            </a:lvl1pPr>
          </a:lstStyle>
          <a:p>
            <a:pPr>
              <a:defRPr/>
            </a:pPr>
            <a:endParaRPr lang="zh-CN" altLang="en-US"/>
          </a:p>
        </p:txBody>
      </p:sp>
      <p:sp>
        <p:nvSpPr>
          <p:cNvPr id="6147" name="Rectangle 3"/>
          <p:cNvSpPr>
            <a:spLocks noGrp="1" noChangeArrowheads="1"/>
          </p:cNvSpPr>
          <p:nvPr>
            <p:ph type="dt" idx="1"/>
          </p:nvPr>
        </p:nvSpPr>
        <p:spPr bwMode="auto">
          <a:xfrm>
            <a:off x="388620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kumimoji="1" sz="1200">
                <a:latin typeface="Times New Roman" pitchFamily="18" charset="0"/>
                <a:ea typeface="宋体" pitchFamily="2" charset="-122"/>
              </a:defRPr>
            </a:lvl1pPr>
          </a:lstStyle>
          <a:p>
            <a:pPr>
              <a:defRPr/>
            </a:pPr>
            <a:fld id="{9175C8F5-26EF-4DCC-9F4A-E904FEBBBF58}" type="datetime1">
              <a:rPr lang="zh-CN" altLang="en-US"/>
              <a:pPr>
                <a:defRPr/>
              </a:pPr>
              <a:t>2022-8-21</a:t>
            </a:fld>
            <a:endParaRPr lang="en-US" altLang="zh-CN"/>
          </a:p>
        </p:txBody>
      </p:sp>
      <p:sp>
        <p:nvSpPr>
          <p:cNvPr id="4100" name="Rectangle 4"/>
          <p:cNvSpPr>
            <a:spLocks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6149" name="Rectangle 5"/>
          <p:cNvSpPr>
            <a:spLocks noGrp="1" noChangeArrowheads="1"/>
          </p:cNvSpPr>
          <p:nvPr>
            <p:ph type="body" sz="quarter" idx="3"/>
          </p:nvPr>
        </p:nvSpPr>
        <p:spPr bwMode="auto">
          <a:xfrm>
            <a:off x="914400" y="4343400"/>
            <a:ext cx="50292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6150" name="Rectangle 6"/>
          <p:cNvSpPr>
            <a:spLocks noGrp="1" noChangeArrowheads="1"/>
          </p:cNvSpPr>
          <p:nvPr>
            <p:ph type="ftr" sz="quarter" idx="4"/>
          </p:nvPr>
        </p:nvSpPr>
        <p:spPr bwMode="auto">
          <a:xfrm>
            <a:off x="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kumimoji="1" sz="1200">
                <a:latin typeface="Times New Roman" pitchFamily="18" charset="0"/>
                <a:ea typeface="宋体" pitchFamily="2" charset="-122"/>
              </a:defRPr>
            </a:lvl1pPr>
          </a:lstStyle>
          <a:p>
            <a:pPr>
              <a:defRPr/>
            </a:pPr>
            <a:endParaRPr lang="en-US" altLang="zh-CN"/>
          </a:p>
        </p:txBody>
      </p:sp>
      <p:sp>
        <p:nvSpPr>
          <p:cNvPr id="6151" name="Rectangle 7"/>
          <p:cNvSpPr>
            <a:spLocks noGrp="1" noChangeArrowheads="1"/>
          </p:cNvSpPr>
          <p:nvPr>
            <p:ph type="sldNum" sz="quarter" idx="5"/>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kumimoji="1" sz="1200">
                <a:latin typeface="Times New Roman" panose="02020603050405020304" pitchFamily="18" charset="0"/>
                <a:ea typeface="宋体" panose="02010600030101010101" pitchFamily="2" charset="-122"/>
              </a:defRPr>
            </a:lvl1pPr>
          </a:lstStyle>
          <a:p>
            <a:pPr>
              <a:defRPr/>
            </a:pPr>
            <a:fld id="{4523BBE0-041C-4879-801E-17A04A136CE7}" type="slidenum">
              <a:rPr lang="zh-CN" altLang="en-US"/>
              <a:pPr>
                <a:defRPr/>
              </a:pPr>
              <a:t>‹#›</a:t>
            </a:fld>
            <a:endParaRPr lang="en-US" altLang="zh-CN"/>
          </a:p>
        </p:txBody>
      </p:sp>
    </p:spTree>
    <p:extLst>
      <p:ext uri="{BB962C8B-B14F-4D97-AF65-F5344CB8AC3E}">
        <p14:creationId xmlns:p14="http://schemas.microsoft.com/office/powerpoint/2010/main" val="3959466865"/>
      </p:ext>
    </p:extLst>
  </p:cSld>
  <p:clrMap bg1="lt1" tx1="dk1" bg2="lt2" tx2="dk2" accent1="accent1" accent2="accent2" accent3="accent3" accent4="accent4" accent5="accent5" accent6="accent6" hlink="hlink" folHlink="folHlink"/>
  <p:hf hdr="0" ftr="0"/>
  <p:notesStyle>
    <a:lvl1pPr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3"/>
          <p:cNvSpPr>
            <a:spLocks noGrp="1" noChangeArrowheads="1"/>
          </p:cNvSpPr>
          <p:nvPr>
            <p:ph type="dt" sz="quarter" idx="1"/>
          </p:nvPr>
        </p:nvSpPr>
        <p:spPr>
          <a:noFill/>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920985D8-60C6-482F-BDD5-79ED8FDC65D1}" type="datetime1">
              <a:rPr lang="zh-CN" altLang="en-US" smtClean="0"/>
              <a:pPr>
                <a:spcBef>
                  <a:spcPct val="0"/>
                </a:spcBef>
              </a:pPr>
              <a:t>2022-8-21</a:t>
            </a:fld>
            <a:endParaRPr lang="en-US" altLang="zh-CN" smtClean="0"/>
          </a:p>
        </p:txBody>
      </p:sp>
      <p:sp>
        <p:nvSpPr>
          <p:cNvPr id="7171" name="Rectangle 7"/>
          <p:cNvSpPr>
            <a:spLocks noGrp="1" noChangeArrowheads="1"/>
          </p:cNvSpPr>
          <p:nvPr>
            <p:ph type="sldNum" sz="quarter" idx="5"/>
          </p:nvPr>
        </p:nvSpPr>
        <p:spPr>
          <a:noFill/>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3D90307B-4F44-4B3D-B021-9B72760BB728}" type="slidenum">
              <a:rPr lang="zh-CN" altLang="en-US" smtClean="0"/>
              <a:pPr>
                <a:spcBef>
                  <a:spcPct val="0"/>
                </a:spcBef>
              </a:pPr>
              <a:t>1</a:t>
            </a:fld>
            <a:endParaRPr lang="en-US" altLang="zh-CN" smtClean="0"/>
          </a:p>
        </p:txBody>
      </p:sp>
      <p:sp>
        <p:nvSpPr>
          <p:cNvPr id="7172" name="Rectangle 2"/>
          <p:cNvSpPr>
            <a:spLocks noChangeArrowheads="1" noTextEdit="1"/>
          </p:cNvSpPr>
          <p:nvPr>
            <p:ph type="sldImg"/>
          </p:nvPr>
        </p:nvSpPr>
        <p:spPr>
          <a:ln/>
        </p:spPr>
      </p:sp>
      <p:sp>
        <p:nvSpPr>
          <p:cNvPr id="7173" name="Rectangle 3"/>
          <p:cNvSpPr>
            <a:spLocks noGrp="1" noChangeArrowheads="1"/>
          </p:cNvSpPr>
          <p:nvPr>
            <p:ph type="body" idx="1"/>
          </p:nvPr>
        </p:nvSpPr>
        <p:spPr>
          <a:noFill/>
        </p:spPr>
        <p:txBody>
          <a:bodyPr/>
          <a:lstStyle/>
          <a:p>
            <a:pPr eaLnBrk="1" hangingPunct="1"/>
            <a:endParaRPr lang="zh-CN" altLang="en-US" smtClean="0"/>
          </a:p>
        </p:txBody>
      </p:sp>
    </p:spTree>
    <p:extLst>
      <p:ext uri="{BB962C8B-B14F-4D97-AF65-F5344CB8AC3E}">
        <p14:creationId xmlns:p14="http://schemas.microsoft.com/office/powerpoint/2010/main" val="35544794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3"/>
          <p:cNvSpPr>
            <a:spLocks noGrp="1" noChangeArrowheads="1"/>
          </p:cNvSpPr>
          <p:nvPr>
            <p:ph type="dt" sz="quarter" idx="1"/>
          </p:nvPr>
        </p:nvSpPr>
        <p:spPr>
          <a:noFill/>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DD776FFD-1198-4B0B-9338-632F80C2E0C6}" type="datetime1">
              <a:rPr lang="zh-CN" altLang="en-US" smtClean="0"/>
              <a:pPr>
                <a:spcBef>
                  <a:spcPct val="0"/>
                </a:spcBef>
              </a:pPr>
              <a:t>2022-8-21</a:t>
            </a:fld>
            <a:endParaRPr lang="en-US" altLang="zh-CN" smtClean="0"/>
          </a:p>
        </p:txBody>
      </p:sp>
      <p:sp>
        <p:nvSpPr>
          <p:cNvPr id="72707" name="Rectangle 7"/>
          <p:cNvSpPr>
            <a:spLocks noGrp="1" noChangeArrowheads="1"/>
          </p:cNvSpPr>
          <p:nvPr>
            <p:ph type="sldNum" sz="quarter" idx="5"/>
          </p:nvPr>
        </p:nvSpPr>
        <p:spPr>
          <a:noFill/>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FDF3685F-BF32-4143-A2B0-8B0AF48F8EC2}" type="slidenum">
              <a:rPr lang="zh-CN" altLang="en-US" smtClean="0"/>
              <a:pPr>
                <a:spcBef>
                  <a:spcPct val="0"/>
                </a:spcBef>
              </a:pPr>
              <a:t>56</a:t>
            </a:fld>
            <a:endParaRPr lang="en-US" altLang="zh-CN" smtClean="0"/>
          </a:p>
        </p:txBody>
      </p:sp>
      <p:sp>
        <p:nvSpPr>
          <p:cNvPr id="72708" name="Rectangle 2"/>
          <p:cNvSpPr>
            <a:spLocks noChangeArrowheads="1" noTextEdit="1"/>
          </p:cNvSpPr>
          <p:nvPr>
            <p:ph type="sldImg"/>
          </p:nvPr>
        </p:nvSpPr>
        <p:spPr>
          <a:ln/>
        </p:spPr>
      </p:sp>
      <p:sp>
        <p:nvSpPr>
          <p:cNvPr id="72709" name="Rectangle 3"/>
          <p:cNvSpPr>
            <a:spLocks noGrp="1" noChangeArrowheads="1"/>
          </p:cNvSpPr>
          <p:nvPr>
            <p:ph type="body" idx="1"/>
          </p:nvPr>
        </p:nvSpPr>
        <p:spPr>
          <a:xfrm>
            <a:off x="685800" y="4343400"/>
            <a:ext cx="5486400" cy="4114800"/>
          </a:xfrm>
          <a:noFill/>
        </p:spPr>
        <p:txBody>
          <a:bodyPr/>
          <a:lstStyle/>
          <a:p>
            <a:pPr eaLnBrk="1" hangingPunct="1"/>
            <a:endParaRPr lang="zh-CN" altLang="en-US" smtClean="0"/>
          </a:p>
        </p:txBody>
      </p:sp>
    </p:spTree>
    <p:extLst>
      <p:ext uri="{BB962C8B-B14F-4D97-AF65-F5344CB8AC3E}">
        <p14:creationId xmlns:p14="http://schemas.microsoft.com/office/powerpoint/2010/main" val="28044645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3"/>
          <p:cNvSpPr>
            <a:spLocks noGrp="1" noChangeArrowheads="1"/>
          </p:cNvSpPr>
          <p:nvPr>
            <p:ph type="dt" sz="quarter" idx="1"/>
          </p:nvPr>
        </p:nvSpPr>
        <p:spPr>
          <a:noFill/>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6097F2E3-3FC3-4360-AFFC-B0CAC1D7D008}" type="datetime1">
              <a:rPr lang="zh-CN" altLang="en-US" smtClean="0"/>
              <a:pPr>
                <a:spcBef>
                  <a:spcPct val="0"/>
                </a:spcBef>
              </a:pPr>
              <a:t>2022-8-21</a:t>
            </a:fld>
            <a:endParaRPr lang="en-US" altLang="zh-CN" smtClean="0"/>
          </a:p>
        </p:txBody>
      </p:sp>
      <p:sp>
        <p:nvSpPr>
          <p:cNvPr id="75779" name="Rectangle 7"/>
          <p:cNvSpPr>
            <a:spLocks noGrp="1" noChangeArrowheads="1"/>
          </p:cNvSpPr>
          <p:nvPr>
            <p:ph type="sldNum" sz="quarter" idx="5"/>
          </p:nvPr>
        </p:nvSpPr>
        <p:spPr>
          <a:noFill/>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DC8168A5-ED58-43CD-B6BA-188DFB4438EB}" type="slidenum">
              <a:rPr lang="zh-CN" altLang="en-US" smtClean="0"/>
              <a:pPr>
                <a:spcBef>
                  <a:spcPct val="0"/>
                </a:spcBef>
              </a:pPr>
              <a:t>58</a:t>
            </a:fld>
            <a:endParaRPr lang="en-US" altLang="zh-CN" smtClean="0"/>
          </a:p>
        </p:txBody>
      </p:sp>
      <p:sp>
        <p:nvSpPr>
          <p:cNvPr id="75780" name="Rectangle 2"/>
          <p:cNvSpPr>
            <a:spLocks noChangeArrowheads="1" noTextEdit="1"/>
          </p:cNvSpPr>
          <p:nvPr>
            <p:ph type="sldImg"/>
          </p:nvPr>
        </p:nvSpPr>
        <p:spPr>
          <a:ln/>
        </p:spPr>
      </p:sp>
      <p:sp>
        <p:nvSpPr>
          <p:cNvPr id="75781" name="Rectangle 3"/>
          <p:cNvSpPr>
            <a:spLocks noGrp="1" noChangeArrowheads="1"/>
          </p:cNvSpPr>
          <p:nvPr>
            <p:ph type="body" idx="1"/>
          </p:nvPr>
        </p:nvSpPr>
        <p:spPr>
          <a:xfrm>
            <a:off x="685800" y="4343400"/>
            <a:ext cx="5486400" cy="4114800"/>
          </a:xfrm>
          <a:noFill/>
        </p:spPr>
        <p:txBody>
          <a:bodyPr/>
          <a:lstStyle/>
          <a:p>
            <a:pPr eaLnBrk="1" hangingPunct="1"/>
            <a:r>
              <a:rPr lang="zh-CN" altLang="en-US" smtClean="0"/>
              <a:t>常见的几种计算机网络类型</a:t>
            </a:r>
          </a:p>
        </p:txBody>
      </p:sp>
    </p:spTree>
    <p:extLst>
      <p:ext uri="{BB962C8B-B14F-4D97-AF65-F5344CB8AC3E}">
        <p14:creationId xmlns:p14="http://schemas.microsoft.com/office/powerpoint/2010/main" val="24612153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3"/>
          <p:cNvSpPr>
            <a:spLocks noGrp="1" noChangeArrowheads="1"/>
          </p:cNvSpPr>
          <p:nvPr>
            <p:ph type="dt" sz="quarter" idx="1"/>
          </p:nvPr>
        </p:nvSpPr>
        <p:spPr>
          <a:noFill/>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6CCAC403-26C9-4312-A63E-999C7013A8EC}" type="datetime1">
              <a:rPr lang="zh-CN" altLang="en-US" smtClean="0"/>
              <a:pPr>
                <a:spcBef>
                  <a:spcPct val="0"/>
                </a:spcBef>
              </a:pPr>
              <a:t>2022-8-21</a:t>
            </a:fld>
            <a:endParaRPr lang="en-US" altLang="zh-CN" smtClean="0"/>
          </a:p>
        </p:txBody>
      </p:sp>
      <p:sp>
        <p:nvSpPr>
          <p:cNvPr id="77827" name="Rectangle 7"/>
          <p:cNvSpPr>
            <a:spLocks noGrp="1" noChangeArrowheads="1"/>
          </p:cNvSpPr>
          <p:nvPr>
            <p:ph type="sldNum" sz="quarter" idx="5"/>
          </p:nvPr>
        </p:nvSpPr>
        <p:spPr>
          <a:noFill/>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9488CB53-6B7E-4D36-9AC4-EE4575B890B7}" type="slidenum">
              <a:rPr lang="zh-CN" altLang="en-US" smtClean="0"/>
              <a:pPr>
                <a:spcBef>
                  <a:spcPct val="0"/>
                </a:spcBef>
              </a:pPr>
              <a:t>59</a:t>
            </a:fld>
            <a:endParaRPr lang="en-US" altLang="zh-CN" smtClean="0"/>
          </a:p>
        </p:txBody>
      </p:sp>
      <p:sp>
        <p:nvSpPr>
          <p:cNvPr id="77828" name="Rectangle 2"/>
          <p:cNvSpPr>
            <a:spLocks noChangeArrowheads="1" noTextEdit="1"/>
          </p:cNvSpPr>
          <p:nvPr>
            <p:ph type="sldImg"/>
          </p:nvPr>
        </p:nvSpPr>
        <p:spPr>
          <a:ln/>
        </p:spPr>
      </p:sp>
      <p:sp>
        <p:nvSpPr>
          <p:cNvPr id="77829" name="Rectangle 3"/>
          <p:cNvSpPr>
            <a:spLocks noGrp="1" noChangeArrowheads="1"/>
          </p:cNvSpPr>
          <p:nvPr>
            <p:ph type="body" idx="1"/>
          </p:nvPr>
        </p:nvSpPr>
        <p:spPr>
          <a:xfrm>
            <a:off x="685800" y="4343400"/>
            <a:ext cx="5486400" cy="4114800"/>
          </a:xfrm>
          <a:noFill/>
        </p:spPr>
        <p:txBody>
          <a:bodyPr/>
          <a:lstStyle/>
          <a:p>
            <a:pPr eaLnBrk="1" hangingPunct="1"/>
            <a:endParaRPr lang="zh-CN" altLang="en-US" smtClean="0"/>
          </a:p>
        </p:txBody>
      </p:sp>
    </p:spTree>
    <p:extLst>
      <p:ext uri="{BB962C8B-B14F-4D97-AF65-F5344CB8AC3E}">
        <p14:creationId xmlns:p14="http://schemas.microsoft.com/office/powerpoint/2010/main" val="18911116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3"/>
          <p:cNvSpPr>
            <a:spLocks noGrp="1" noChangeArrowheads="1"/>
          </p:cNvSpPr>
          <p:nvPr>
            <p:ph type="dt" sz="quarter" idx="1"/>
          </p:nvPr>
        </p:nvSpPr>
        <p:spPr>
          <a:noFill/>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C2936DBC-6458-40EA-A7C4-399262210913}" type="datetime1">
              <a:rPr lang="zh-CN" altLang="en-US" smtClean="0"/>
              <a:pPr>
                <a:spcBef>
                  <a:spcPct val="0"/>
                </a:spcBef>
              </a:pPr>
              <a:t>2022-8-21</a:t>
            </a:fld>
            <a:endParaRPr lang="en-US" altLang="zh-CN" smtClean="0"/>
          </a:p>
        </p:txBody>
      </p:sp>
      <p:sp>
        <p:nvSpPr>
          <p:cNvPr id="56323" name="Rectangle 7"/>
          <p:cNvSpPr>
            <a:spLocks noGrp="1" noChangeArrowheads="1"/>
          </p:cNvSpPr>
          <p:nvPr>
            <p:ph type="sldNum" sz="quarter" idx="5"/>
          </p:nvPr>
        </p:nvSpPr>
        <p:spPr>
          <a:noFill/>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978C8E9B-A7EC-4109-B01B-E0FCFF328848}" type="slidenum">
              <a:rPr lang="zh-CN" altLang="en-US" smtClean="0"/>
              <a:pPr>
                <a:spcBef>
                  <a:spcPct val="0"/>
                </a:spcBef>
              </a:pPr>
              <a:t>48</a:t>
            </a:fld>
            <a:endParaRPr lang="en-US" altLang="zh-CN" smtClean="0"/>
          </a:p>
        </p:txBody>
      </p:sp>
      <p:sp>
        <p:nvSpPr>
          <p:cNvPr id="56324" name="Rectangle 2"/>
          <p:cNvSpPr>
            <a:spLocks noChangeArrowheads="1" noTextEdit="1"/>
          </p:cNvSpPr>
          <p:nvPr>
            <p:ph type="sldImg"/>
          </p:nvPr>
        </p:nvSpPr>
        <p:spPr>
          <a:ln/>
        </p:spPr>
      </p:sp>
      <p:sp>
        <p:nvSpPr>
          <p:cNvPr id="56325" name="Rectangle 3"/>
          <p:cNvSpPr>
            <a:spLocks noGrp="1" noChangeArrowheads="1"/>
          </p:cNvSpPr>
          <p:nvPr>
            <p:ph type="body" idx="1"/>
          </p:nvPr>
        </p:nvSpPr>
        <p:spPr>
          <a:xfrm>
            <a:off x="685800" y="4343400"/>
            <a:ext cx="5486400" cy="4114800"/>
          </a:xfrm>
          <a:noFill/>
        </p:spPr>
        <p:txBody>
          <a:bodyPr/>
          <a:lstStyle/>
          <a:p>
            <a:pPr eaLnBrk="1" hangingPunct="1"/>
            <a:endParaRPr lang="zh-CN" altLang="en-US" smtClean="0"/>
          </a:p>
        </p:txBody>
      </p:sp>
    </p:spTree>
    <p:extLst>
      <p:ext uri="{BB962C8B-B14F-4D97-AF65-F5344CB8AC3E}">
        <p14:creationId xmlns:p14="http://schemas.microsoft.com/office/powerpoint/2010/main" val="35480565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3"/>
          <p:cNvSpPr>
            <a:spLocks noGrp="1" noChangeArrowheads="1"/>
          </p:cNvSpPr>
          <p:nvPr>
            <p:ph type="dt" sz="quarter" idx="1"/>
          </p:nvPr>
        </p:nvSpPr>
        <p:spPr>
          <a:noFill/>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E35D3E54-0692-4984-BC40-640071E6B05E}" type="datetime1">
              <a:rPr lang="zh-CN" altLang="en-US" smtClean="0"/>
              <a:pPr>
                <a:spcBef>
                  <a:spcPct val="0"/>
                </a:spcBef>
              </a:pPr>
              <a:t>2022-8-21</a:t>
            </a:fld>
            <a:endParaRPr lang="en-US" altLang="zh-CN" smtClean="0"/>
          </a:p>
        </p:txBody>
      </p:sp>
      <p:sp>
        <p:nvSpPr>
          <p:cNvPr id="58371" name="Rectangle 7"/>
          <p:cNvSpPr>
            <a:spLocks noGrp="1" noChangeArrowheads="1"/>
          </p:cNvSpPr>
          <p:nvPr>
            <p:ph type="sldNum" sz="quarter" idx="5"/>
          </p:nvPr>
        </p:nvSpPr>
        <p:spPr>
          <a:noFill/>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22D51CD2-745D-4493-8852-10E355BCFFB4}" type="slidenum">
              <a:rPr lang="zh-CN" altLang="en-US" smtClean="0"/>
              <a:pPr>
                <a:spcBef>
                  <a:spcPct val="0"/>
                </a:spcBef>
              </a:pPr>
              <a:t>49</a:t>
            </a:fld>
            <a:endParaRPr lang="en-US" altLang="zh-CN" smtClean="0"/>
          </a:p>
        </p:txBody>
      </p:sp>
      <p:sp>
        <p:nvSpPr>
          <p:cNvPr id="58372" name="Rectangle 2"/>
          <p:cNvSpPr>
            <a:spLocks noChangeArrowheads="1" noTextEdit="1"/>
          </p:cNvSpPr>
          <p:nvPr>
            <p:ph type="sldImg"/>
          </p:nvPr>
        </p:nvSpPr>
        <p:spPr>
          <a:ln/>
        </p:spPr>
      </p:sp>
      <p:sp>
        <p:nvSpPr>
          <p:cNvPr id="58373" name="Rectangle 3"/>
          <p:cNvSpPr>
            <a:spLocks noGrp="1" noChangeArrowheads="1"/>
          </p:cNvSpPr>
          <p:nvPr>
            <p:ph type="body" idx="1"/>
          </p:nvPr>
        </p:nvSpPr>
        <p:spPr>
          <a:xfrm>
            <a:off x="685800" y="4343400"/>
            <a:ext cx="5486400" cy="4114800"/>
          </a:xfrm>
          <a:noFill/>
        </p:spPr>
        <p:txBody>
          <a:bodyPr/>
          <a:lstStyle/>
          <a:p>
            <a:pPr eaLnBrk="1" hangingPunct="1"/>
            <a:endParaRPr lang="zh-CN" altLang="en-US" smtClean="0"/>
          </a:p>
        </p:txBody>
      </p:sp>
    </p:spTree>
    <p:extLst>
      <p:ext uri="{BB962C8B-B14F-4D97-AF65-F5344CB8AC3E}">
        <p14:creationId xmlns:p14="http://schemas.microsoft.com/office/powerpoint/2010/main" val="32052409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3"/>
          <p:cNvSpPr>
            <a:spLocks noGrp="1" noChangeArrowheads="1"/>
          </p:cNvSpPr>
          <p:nvPr>
            <p:ph type="dt" sz="quarter" idx="1"/>
          </p:nvPr>
        </p:nvSpPr>
        <p:spPr>
          <a:noFill/>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9C3FF74F-FE69-4697-A199-349409E87462}" type="datetime1">
              <a:rPr lang="zh-CN" altLang="en-US" smtClean="0"/>
              <a:pPr>
                <a:spcBef>
                  <a:spcPct val="0"/>
                </a:spcBef>
              </a:pPr>
              <a:t>2022-8-21</a:t>
            </a:fld>
            <a:endParaRPr lang="en-US" altLang="zh-CN" smtClean="0"/>
          </a:p>
        </p:txBody>
      </p:sp>
      <p:sp>
        <p:nvSpPr>
          <p:cNvPr id="60419" name="Rectangle 7"/>
          <p:cNvSpPr>
            <a:spLocks noGrp="1" noChangeArrowheads="1"/>
          </p:cNvSpPr>
          <p:nvPr>
            <p:ph type="sldNum" sz="quarter" idx="5"/>
          </p:nvPr>
        </p:nvSpPr>
        <p:spPr>
          <a:noFill/>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A08A1DE3-7D80-499D-AC5B-6163E5876D8B}" type="slidenum">
              <a:rPr lang="zh-CN" altLang="en-US" smtClean="0"/>
              <a:pPr>
                <a:spcBef>
                  <a:spcPct val="0"/>
                </a:spcBef>
              </a:pPr>
              <a:t>50</a:t>
            </a:fld>
            <a:endParaRPr lang="en-US" altLang="zh-CN" smtClean="0"/>
          </a:p>
        </p:txBody>
      </p:sp>
      <p:sp>
        <p:nvSpPr>
          <p:cNvPr id="60420" name="Rectangle 2"/>
          <p:cNvSpPr>
            <a:spLocks noChangeArrowheads="1" noTextEdit="1"/>
          </p:cNvSpPr>
          <p:nvPr>
            <p:ph type="sldImg"/>
          </p:nvPr>
        </p:nvSpPr>
        <p:spPr>
          <a:ln/>
        </p:spPr>
      </p:sp>
      <p:sp>
        <p:nvSpPr>
          <p:cNvPr id="60421" name="Rectangle 3"/>
          <p:cNvSpPr>
            <a:spLocks noGrp="1" noChangeArrowheads="1"/>
          </p:cNvSpPr>
          <p:nvPr>
            <p:ph type="body" idx="1"/>
          </p:nvPr>
        </p:nvSpPr>
        <p:spPr>
          <a:xfrm>
            <a:off x="685800" y="4343400"/>
            <a:ext cx="5486400" cy="4114800"/>
          </a:xfrm>
          <a:noFill/>
        </p:spPr>
        <p:txBody>
          <a:bodyPr/>
          <a:lstStyle/>
          <a:p>
            <a:pPr eaLnBrk="1" hangingPunct="1"/>
            <a:endParaRPr lang="zh-CN" altLang="en-US" smtClean="0"/>
          </a:p>
        </p:txBody>
      </p:sp>
    </p:spTree>
    <p:extLst>
      <p:ext uri="{BB962C8B-B14F-4D97-AF65-F5344CB8AC3E}">
        <p14:creationId xmlns:p14="http://schemas.microsoft.com/office/powerpoint/2010/main" val="17385899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3"/>
          <p:cNvSpPr>
            <a:spLocks noGrp="1" noChangeArrowheads="1"/>
          </p:cNvSpPr>
          <p:nvPr>
            <p:ph type="dt" sz="quarter" idx="1"/>
          </p:nvPr>
        </p:nvSpPr>
        <p:spPr>
          <a:noFill/>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3B282E50-A61A-4115-9DBE-27A054E86654}" type="datetime1">
              <a:rPr lang="zh-CN" altLang="en-US" smtClean="0"/>
              <a:pPr>
                <a:spcBef>
                  <a:spcPct val="0"/>
                </a:spcBef>
              </a:pPr>
              <a:t>2022-8-21</a:t>
            </a:fld>
            <a:endParaRPr lang="en-US" altLang="zh-CN" smtClean="0"/>
          </a:p>
        </p:txBody>
      </p:sp>
      <p:sp>
        <p:nvSpPr>
          <p:cNvPr id="62467" name="Rectangle 7"/>
          <p:cNvSpPr>
            <a:spLocks noGrp="1" noChangeArrowheads="1"/>
          </p:cNvSpPr>
          <p:nvPr>
            <p:ph type="sldNum" sz="quarter" idx="5"/>
          </p:nvPr>
        </p:nvSpPr>
        <p:spPr>
          <a:noFill/>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2C6F14B4-0BC8-4501-A478-03893410FAA4}" type="slidenum">
              <a:rPr lang="zh-CN" altLang="en-US" smtClean="0"/>
              <a:pPr>
                <a:spcBef>
                  <a:spcPct val="0"/>
                </a:spcBef>
              </a:pPr>
              <a:t>51</a:t>
            </a:fld>
            <a:endParaRPr lang="en-US" altLang="zh-CN" smtClean="0"/>
          </a:p>
        </p:txBody>
      </p:sp>
      <p:sp>
        <p:nvSpPr>
          <p:cNvPr id="62468" name="Rectangle 2"/>
          <p:cNvSpPr>
            <a:spLocks noChangeArrowheads="1" noTextEdit="1"/>
          </p:cNvSpPr>
          <p:nvPr>
            <p:ph type="sldImg"/>
          </p:nvPr>
        </p:nvSpPr>
        <p:spPr>
          <a:ln/>
        </p:spPr>
      </p:sp>
      <p:sp>
        <p:nvSpPr>
          <p:cNvPr id="62469" name="Rectangle 3"/>
          <p:cNvSpPr>
            <a:spLocks noGrp="1" noChangeArrowheads="1"/>
          </p:cNvSpPr>
          <p:nvPr>
            <p:ph type="body" idx="1"/>
          </p:nvPr>
        </p:nvSpPr>
        <p:spPr>
          <a:xfrm>
            <a:off x="685800" y="4343400"/>
            <a:ext cx="5486400" cy="4114800"/>
          </a:xfrm>
          <a:noFill/>
        </p:spPr>
        <p:txBody>
          <a:bodyPr/>
          <a:lstStyle/>
          <a:p>
            <a:pPr eaLnBrk="1" hangingPunct="1"/>
            <a:endParaRPr lang="zh-CN" altLang="en-US" smtClean="0"/>
          </a:p>
        </p:txBody>
      </p:sp>
    </p:spTree>
    <p:extLst>
      <p:ext uri="{BB962C8B-B14F-4D97-AF65-F5344CB8AC3E}">
        <p14:creationId xmlns:p14="http://schemas.microsoft.com/office/powerpoint/2010/main" val="432377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3"/>
          <p:cNvSpPr>
            <a:spLocks noGrp="1" noChangeArrowheads="1"/>
          </p:cNvSpPr>
          <p:nvPr>
            <p:ph type="dt" sz="quarter" idx="1"/>
          </p:nvPr>
        </p:nvSpPr>
        <p:spPr>
          <a:noFill/>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78A88EE4-7001-492E-8141-E4BD7EE01792}" type="datetime1">
              <a:rPr lang="zh-CN" altLang="en-US" smtClean="0"/>
              <a:pPr>
                <a:spcBef>
                  <a:spcPct val="0"/>
                </a:spcBef>
              </a:pPr>
              <a:t>2022-8-21</a:t>
            </a:fld>
            <a:endParaRPr lang="en-US" altLang="zh-CN" smtClean="0"/>
          </a:p>
        </p:txBody>
      </p:sp>
      <p:sp>
        <p:nvSpPr>
          <p:cNvPr id="64515" name="Rectangle 7"/>
          <p:cNvSpPr>
            <a:spLocks noGrp="1" noChangeArrowheads="1"/>
          </p:cNvSpPr>
          <p:nvPr>
            <p:ph type="sldNum" sz="quarter" idx="5"/>
          </p:nvPr>
        </p:nvSpPr>
        <p:spPr>
          <a:noFill/>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E8589707-F0A8-4A05-B440-EF07739718E8}" type="slidenum">
              <a:rPr lang="zh-CN" altLang="en-US" smtClean="0"/>
              <a:pPr>
                <a:spcBef>
                  <a:spcPct val="0"/>
                </a:spcBef>
              </a:pPr>
              <a:t>52</a:t>
            </a:fld>
            <a:endParaRPr lang="en-US" altLang="zh-CN" smtClean="0"/>
          </a:p>
        </p:txBody>
      </p:sp>
      <p:sp>
        <p:nvSpPr>
          <p:cNvPr id="64516" name="Rectangle 2"/>
          <p:cNvSpPr>
            <a:spLocks noChangeArrowheads="1" noTextEdit="1"/>
          </p:cNvSpPr>
          <p:nvPr>
            <p:ph type="sldImg"/>
          </p:nvPr>
        </p:nvSpPr>
        <p:spPr>
          <a:ln/>
        </p:spPr>
      </p:sp>
      <p:sp>
        <p:nvSpPr>
          <p:cNvPr id="64517" name="Rectangle 3"/>
          <p:cNvSpPr>
            <a:spLocks noGrp="1" noChangeArrowheads="1"/>
          </p:cNvSpPr>
          <p:nvPr>
            <p:ph type="body" idx="1"/>
          </p:nvPr>
        </p:nvSpPr>
        <p:spPr>
          <a:xfrm>
            <a:off x="685800" y="4343400"/>
            <a:ext cx="5486400" cy="4114800"/>
          </a:xfrm>
          <a:noFill/>
        </p:spPr>
        <p:txBody>
          <a:bodyPr/>
          <a:lstStyle/>
          <a:p>
            <a:pPr eaLnBrk="1" hangingPunct="1"/>
            <a:endParaRPr lang="zh-CN" altLang="en-US" smtClean="0"/>
          </a:p>
        </p:txBody>
      </p:sp>
    </p:spTree>
    <p:extLst>
      <p:ext uri="{BB962C8B-B14F-4D97-AF65-F5344CB8AC3E}">
        <p14:creationId xmlns:p14="http://schemas.microsoft.com/office/powerpoint/2010/main" val="40605942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3"/>
          <p:cNvSpPr>
            <a:spLocks noGrp="1" noChangeArrowheads="1"/>
          </p:cNvSpPr>
          <p:nvPr>
            <p:ph type="dt" sz="quarter" idx="1"/>
          </p:nvPr>
        </p:nvSpPr>
        <p:spPr>
          <a:noFill/>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94F34C3D-F3D5-4934-9A0B-7740201582BD}" type="datetime1">
              <a:rPr lang="zh-CN" altLang="en-US" smtClean="0"/>
              <a:pPr>
                <a:spcBef>
                  <a:spcPct val="0"/>
                </a:spcBef>
              </a:pPr>
              <a:t>2022-8-21</a:t>
            </a:fld>
            <a:endParaRPr lang="en-US" altLang="zh-CN" smtClean="0"/>
          </a:p>
        </p:txBody>
      </p:sp>
      <p:sp>
        <p:nvSpPr>
          <p:cNvPr id="66563" name="Rectangle 7"/>
          <p:cNvSpPr>
            <a:spLocks noGrp="1" noChangeArrowheads="1"/>
          </p:cNvSpPr>
          <p:nvPr>
            <p:ph type="sldNum" sz="quarter" idx="5"/>
          </p:nvPr>
        </p:nvSpPr>
        <p:spPr>
          <a:noFill/>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75BADB87-3C0E-455C-81A2-FE6AC179BCA6}" type="slidenum">
              <a:rPr lang="zh-CN" altLang="en-US" smtClean="0"/>
              <a:pPr>
                <a:spcBef>
                  <a:spcPct val="0"/>
                </a:spcBef>
              </a:pPr>
              <a:t>53</a:t>
            </a:fld>
            <a:endParaRPr lang="en-US" altLang="zh-CN" smtClean="0"/>
          </a:p>
        </p:txBody>
      </p:sp>
      <p:sp>
        <p:nvSpPr>
          <p:cNvPr id="66564" name="Rectangle 2"/>
          <p:cNvSpPr>
            <a:spLocks noChangeArrowheads="1" noTextEdit="1"/>
          </p:cNvSpPr>
          <p:nvPr>
            <p:ph type="sldImg"/>
          </p:nvPr>
        </p:nvSpPr>
        <p:spPr>
          <a:ln/>
        </p:spPr>
      </p:sp>
      <p:sp>
        <p:nvSpPr>
          <p:cNvPr id="66565" name="Rectangle 3"/>
          <p:cNvSpPr>
            <a:spLocks noGrp="1" noChangeArrowheads="1"/>
          </p:cNvSpPr>
          <p:nvPr>
            <p:ph type="body" idx="1"/>
          </p:nvPr>
        </p:nvSpPr>
        <p:spPr>
          <a:xfrm>
            <a:off x="685800" y="4343400"/>
            <a:ext cx="5486400" cy="4114800"/>
          </a:xfrm>
          <a:noFill/>
        </p:spPr>
        <p:txBody>
          <a:bodyPr/>
          <a:lstStyle/>
          <a:p>
            <a:pPr eaLnBrk="1" hangingPunct="1"/>
            <a:endParaRPr lang="zh-CN" altLang="en-US" smtClean="0"/>
          </a:p>
        </p:txBody>
      </p:sp>
    </p:spTree>
    <p:extLst>
      <p:ext uri="{BB962C8B-B14F-4D97-AF65-F5344CB8AC3E}">
        <p14:creationId xmlns:p14="http://schemas.microsoft.com/office/powerpoint/2010/main" val="41298861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3"/>
          <p:cNvSpPr>
            <a:spLocks noGrp="1" noChangeArrowheads="1"/>
          </p:cNvSpPr>
          <p:nvPr>
            <p:ph type="dt" sz="quarter" idx="1"/>
          </p:nvPr>
        </p:nvSpPr>
        <p:spPr>
          <a:noFill/>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AC5F8103-F8BA-4CC6-8648-1D17487E85BC}" type="datetime1">
              <a:rPr lang="zh-CN" altLang="en-US" smtClean="0"/>
              <a:pPr>
                <a:spcBef>
                  <a:spcPct val="0"/>
                </a:spcBef>
              </a:pPr>
              <a:t>2022-8-21</a:t>
            </a:fld>
            <a:endParaRPr lang="en-US" altLang="zh-CN" smtClean="0"/>
          </a:p>
        </p:txBody>
      </p:sp>
      <p:sp>
        <p:nvSpPr>
          <p:cNvPr id="68611" name="Rectangle 7"/>
          <p:cNvSpPr>
            <a:spLocks noGrp="1" noChangeArrowheads="1"/>
          </p:cNvSpPr>
          <p:nvPr>
            <p:ph type="sldNum" sz="quarter" idx="5"/>
          </p:nvPr>
        </p:nvSpPr>
        <p:spPr>
          <a:noFill/>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62E353DA-2936-4B90-A078-4C6A34865BD8}" type="slidenum">
              <a:rPr lang="zh-CN" altLang="en-US" smtClean="0"/>
              <a:pPr>
                <a:spcBef>
                  <a:spcPct val="0"/>
                </a:spcBef>
              </a:pPr>
              <a:t>54</a:t>
            </a:fld>
            <a:endParaRPr lang="en-US" altLang="zh-CN" smtClean="0"/>
          </a:p>
        </p:txBody>
      </p:sp>
      <p:sp>
        <p:nvSpPr>
          <p:cNvPr id="68612" name="Rectangle 2"/>
          <p:cNvSpPr>
            <a:spLocks noChangeArrowheads="1" noTextEdit="1"/>
          </p:cNvSpPr>
          <p:nvPr>
            <p:ph type="sldImg"/>
          </p:nvPr>
        </p:nvSpPr>
        <p:spPr>
          <a:ln/>
        </p:spPr>
      </p:sp>
      <p:sp>
        <p:nvSpPr>
          <p:cNvPr id="68613" name="Rectangle 3"/>
          <p:cNvSpPr>
            <a:spLocks noGrp="1" noChangeArrowheads="1"/>
          </p:cNvSpPr>
          <p:nvPr>
            <p:ph type="body" idx="1"/>
          </p:nvPr>
        </p:nvSpPr>
        <p:spPr>
          <a:xfrm>
            <a:off x="685800" y="4343400"/>
            <a:ext cx="5486400" cy="4114800"/>
          </a:xfrm>
          <a:noFill/>
        </p:spPr>
        <p:txBody>
          <a:bodyPr/>
          <a:lstStyle/>
          <a:p>
            <a:pPr eaLnBrk="1" hangingPunct="1"/>
            <a:endParaRPr lang="zh-CN" altLang="en-US" smtClean="0"/>
          </a:p>
        </p:txBody>
      </p:sp>
    </p:spTree>
    <p:extLst>
      <p:ext uri="{BB962C8B-B14F-4D97-AF65-F5344CB8AC3E}">
        <p14:creationId xmlns:p14="http://schemas.microsoft.com/office/powerpoint/2010/main" val="18320478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3"/>
          <p:cNvSpPr>
            <a:spLocks noGrp="1" noChangeArrowheads="1"/>
          </p:cNvSpPr>
          <p:nvPr>
            <p:ph type="dt" sz="quarter" idx="1"/>
          </p:nvPr>
        </p:nvSpPr>
        <p:spPr>
          <a:noFill/>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AB6584A4-5257-4FAA-9783-03274465A875}" type="datetime1">
              <a:rPr lang="zh-CN" altLang="en-US" smtClean="0"/>
              <a:pPr>
                <a:spcBef>
                  <a:spcPct val="0"/>
                </a:spcBef>
              </a:pPr>
              <a:t>2022-8-21</a:t>
            </a:fld>
            <a:endParaRPr lang="en-US" altLang="zh-CN" smtClean="0"/>
          </a:p>
        </p:txBody>
      </p:sp>
      <p:sp>
        <p:nvSpPr>
          <p:cNvPr id="70659" name="Rectangle 7"/>
          <p:cNvSpPr>
            <a:spLocks noGrp="1" noChangeArrowheads="1"/>
          </p:cNvSpPr>
          <p:nvPr>
            <p:ph type="sldNum" sz="quarter" idx="5"/>
          </p:nvPr>
        </p:nvSpPr>
        <p:spPr>
          <a:noFill/>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222CF1CB-93BD-47B9-A6F4-513F36D3EE29}" type="slidenum">
              <a:rPr lang="zh-CN" altLang="en-US" smtClean="0"/>
              <a:pPr>
                <a:spcBef>
                  <a:spcPct val="0"/>
                </a:spcBef>
              </a:pPr>
              <a:t>55</a:t>
            </a:fld>
            <a:endParaRPr lang="en-US" altLang="zh-CN" smtClean="0"/>
          </a:p>
        </p:txBody>
      </p:sp>
      <p:sp>
        <p:nvSpPr>
          <p:cNvPr id="70660" name="Rectangle 2"/>
          <p:cNvSpPr>
            <a:spLocks noChangeArrowheads="1" noTextEdit="1"/>
          </p:cNvSpPr>
          <p:nvPr>
            <p:ph type="sldImg"/>
          </p:nvPr>
        </p:nvSpPr>
        <p:spPr>
          <a:ln/>
        </p:spPr>
      </p:sp>
      <p:sp>
        <p:nvSpPr>
          <p:cNvPr id="70661" name="Rectangle 3"/>
          <p:cNvSpPr>
            <a:spLocks noGrp="1" noChangeArrowheads="1"/>
          </p:cNvSpPr>
          <p:nvPr>
            <p:ph type="body" idx="1"/>
          </p:nvPr>
        </p:nvSpPr>
        <p:spPr>
          <a:xfrm>
            <a:off x="685800" y="4343400"/>
            <a:ext cx="5486400" cy="4114800"/>
          </a:xfrm>
          <a:noFill/>
        </p:spPr>
        <p:txBody>
          <a:bodyPr/>
          <a:lstStyle/>
          <a:p>
            <a:pPr eaLnBrk="1" hangingPunct="1"/>
            <a:endParaRPr lang="zh-CN" altLang="en-US" smtClean="0"/>
          </a:p>
        </p:txBody>
      </p:sp>
    </p:spTree>
    <p:extLst>
      <p:ext uri="{BB962C8B-B14F-4D97-AF65-F5344CB8AC3E}">
        <p14:creationId xmlns:p14="http://schemas.microsoft.com/office/powerpoint/2010/main" val="224783299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pattFill prst="ltHorz">
          <a:fgClr>
            <a:schemeClr val="bg2"/>
          </a:fgClr>
          <a:bgClr>
            <a:schemeClr val="bg1"/>
          </a:bgClr>
        </a:pattFill>
        <a:effectLst/>
      </p:bgPr>
    </p:bg>
    <p:spTree>
      <p:nvGrpSpPr>
        <p:cNvPr id="1" name=""/>
        <p:cNvGrpSpPr/>
        <p:nvPr/>
      </p:nvGrpSpPr>
      <p:grpSpPr>
        <a:xfrm>
          <a:off x="0" y="0"/>
          <a:ext cx="0" cy="0"/>
          <a:chOff x="0" y="0"/>
          <a:chExt cx="0" cy="0"/>
        </a:xfrm>
      </p:grpSpPr>
      <p:sp>
        <p:nvSpPr>
          <p:cNvPr id="4" name="AutoShape 7"/>
          <p:cNvSpPr>
            <a:spLocks noChangeArrowheads="1"/>
          </p:cNvSpPr>
          <p:nvPr/>
        </p:nvSpPr>
        <p:spPr bwMode="auto">
          <a:xfrm>
            <a:off x="914400" y="2393950"/>
            <a:ext cx="10363200" cy="109538"/>
          </a:xfrm>
          <a:custGeom>
            <a:avLst/>
            <a:gdLst>
              <a:gd name="T0" fmla="*/ 0 w 1000"/>
              <a:gd name="T1" fmla="*/ 0 h 1000"/>
              <a:gd name="T2" fmla="*/ 2147483646 w 1000"/>
              <a:gd name="T3" fmla="*/ 0 h 1000"/>
              <a:gd name="T4" fmla="*/ 2147483646 w 1000"/>
              <a:gd name="T5" fmla="*/ 2147483646 h 1000"/>
              <a:gd name="T6" fmla="*/ 0 w 1000"/>
              <a:gd name="T7" fmla="*/ 2147483646 h 1000"/>
              <a:gd name="T8" fmla="*/ 0 w 1000"/>
              <a:gd name="T9" fmla="*/ 0 h 1000"/>
              <a:gd name="T10" fmla="*/ 2147483646 w 1000"/>
              <a:gd name="T11" fmla="*/ 0 h 1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00" h="1000" stroke="0">
                <a:moveTo>
                  <a:pt x="0" y="0"/>
                </a:moveTo>
                <a:lnTo>
                  <a:pt x="618" y="0"/>
                </a:lnTo>
                <a:lnTo>
                  <a:pt x="618" y="1000"/>
                </a:lnTo>
                <a:lnTo>
                  <a:pt x="0" y="1000"/>
                </a:lnTo>
                <a:lnTo>
                  <a:pt x="0" y="0"/>
                </a:lnTo>
                <a:close/>
              </a:path>
              <a:path w="1000" h="1000">
                <a:moveTo>
                  <a:pt x="0" y="0"/>
                </a:moveTo>
                <a:lnTo>
                  <a:pt x="1000" y="0"/>
                </a:lnTo>
              </a:path>
            </a:pathLst>
          </a:custGeom>
          <a:solidFill>
            <a:schemeClr val="accent2"/>
          </a:solidFill>
          <a:ln w="9525">
            <a:solidFill>
              <a:schemeClr val="accent2"/>
            </a:solidFill>
            <a:round/>
            <a:headEnd/>
            <a:tailEnd/>
          </a:ln>
        </p:spPr>
        <p:txBody>
          <a:bodyPr/>
          <a:lstStyle/>
          <a:p>
            <a:endParaRPr lang="zh-CN" altLang="en-US"/>
          </a:p>
        </p:txBody>
      </p:sp>
      <p:pic>
        <p:nvPicPr>
          <p:cNvPr id="5" name="Picture 1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858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 Box 13"/>
          <p:cNvSpPr txBox="1">
            <a:spLocks noChangeArrowheads="1"/>
          </p:cNvSpPr>
          <p:nvPr/>
        </p:nvSpPr>
        <p:spPr bwMode="auto">
          <a:xfrm>
            <a:off x="3503613" y="260350"/>
            <a:ext cx="37433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Verdana" pitchFamily="34" charset="0"/>
                <a:ea typeface="黑体" pitchFamily="49" charset="-122"/>
              </a:defRPr>
            </a:lvl1pPr>
            <a:lvl2pPr marL="742950" indent="-285750" eaLnBrk="0" hangingPunct="0">
              <a:defRPr>
                <a:solidFill>
                  <a:schemeClr val="tx1"/>
                </a:solidFill>
                <a:latin typeface="Verdana" pitchFamily="34" charset="0"/>
                <a:ea typeface="黑体" pitchFamily="49" charset="-122"/>
              </a:defRPr>
            </a:lvl2pPr>
            <a:lvl3pPr marL="1143000" indent="-228600" eaLnBrk="0" hangingPunct="0">
              <a:defRPr>
                <a:solidFill>
                  <a:schemeClr val="tx1"/>
                </a:solidFill>
                <a:latin typeface="Verdana" pitchFamily="34" charset="0"/>
                <a:ea typeface="黑体" pitchFamily="49" charset="-122"/>
              </a:defRPr>
            </a:lvl3pPr>
            <a:lvl4pPr marL="1600200" indent="-228600" eaLnBrk="0" hangingPunct="0">
              <a:defRPr>
                <a:solidFill>
                  <a:schemeClr val="tx1"/>
                </a:solidFill>
                <a:latin typeface="Verdana" pitchFamily="34" charset="0"/>
                <a:ea typeface="黑体" pitchFamily="49" charset="-122"/>
              </a:defRPr>
            </a:lvl4pPr>
            <a:lvl5pPr marL="2057400" indent="-228600" eaLnBrk="0" hangingPunct="0">
              <a:defRPr>
                <a:solidFill>
                  <a:schemeClr val="tx1"/>
                </a:solidFill>
                <a:latin typeface="Verdana" pitchFamily="34" charset="0"/>
                <a:ea typeface="黑体" pitchFamily="49" charset="-122"/>
              </a:defRPr>
            </a:lvl5pPr>
            <a:lvl6pPr marL="2514600" indent="-228600" eaLnBrk="0" fontAlgn="base" hangingPunct="0">
              <a:spcBef>
                <a:spcPct val="0"/>
              </a:spcBef>
              <a:spcAft>
                <a:spcPct val="0"/>
              </a:spcAft>
              <a:defRPr>
                <a:solidFill>
                  <a:schemeClr val="tx1"/>
                </a:solidFill>
                <a:latin typeface="Verdana" pitchFamily="34" charset="0"/>
                <a:ea typeface="黑体" pitchFamily="49" charset="-122"/>
              </a:defRPr>
            </a:lvl6pPr>
            <a:lvl7pPr marL="2971800" indent="-228600" eaLnBrk="0" fontAlgn="base" hangingPunct="0">
              <a:spcBef>
                <a:spcPct val="0"/>
              </a:spcBef>
              <a:spcAft>
                <a:spcPct val="0"/>
              </a:spcAft>
              <a:defRPr>
                <a:solidFill>
                  <a:schemeClr val="tx1"/>
                </a:solidFill>
                <a:latin typeface="Verdana" pitchFamily="34" charset="0"/>
                <a:ea typeface="黑体" pitchFamily="49" charset="-122"/>
              </a:defRPr>
            </a:lvl7pPr>
            <a:lvl8pPr marL="3429000" indent="-228600" eaLnBrk="0" fontAlgn="base" hangingPunct="0">
              <a:spcBef>
                <a:spcPct val="0"/>
              </a:spcBef>
              <a:spcAft>
                <a:spcPct val="0"/>
              </a:spcAft>
              <a:defRPr>
                <a:solidFill>
                  <a:schemeClr val="tx1"/>
                </a:solidFill>
                <a:latin typeface="Verdana" pitchFamily="34" charset="0"/>
                <a:ea typeface="黑体" pitchFamily="49" charset="-122"/>
              </a:defRPr>
            </a:lvl8pPr>
            <a:lvl9pPr marL="3886200" indent="-228600" eaLnBrk="0" fontAlgn="base" hangingPunct="0">
              <a:spcBef>
                <a:spcPct val="0"/>
              </a:spcBef>
              <a:spcAft>
                <a:spcPct val="0"/>
              </a:spcAft>
              <a:defRPr>
                <a:solidFill>
                  <a:schemeClr val="tx1"/>
                </a:solidFill>
                <a:latin typeface="Verdana" pitchFamily="34" charset="0"/>
                <a:ea typeface="黑体" pitchFamily="49" charset="-122"/>
              </a:defRPr>
            </a:lvl9pPr>
          </a:lstStyle>
          <a:p>
            <a:pPr eaLnBrk="1" hangingPunct="1">
              <a:spcBef>
                <a:spcPct val="50000"/>
              </a:spcBef>
              <a:defRPr/>
            </a:pPr>
            <a:r>
              <a:rPr lang="zh-CN" altLang="en-US" sz="2400" b="1" smtClean="0">
                <a:solidFill>
                  <a:srgbClr val="F7F7F7"/>
                </a:solidFill>
                <a:ea typeface="楷体_GB2312" pitchFamily="49" charset="-122"/>
              </a:rPr>
              <a:t>计算机与信息学院</a:t>
            </a:r>
          </a:p>
        </p:txBody>
      </p:sp>
      <p:sp>
        <p:nvSpPr>
          <p:cNvPr id="7" name="Text Box 14"/>
          <p:cNvSpPr txBox="1">
            <a:spLocks noChangeArrowheads="1"/>
          </p:cNvSpPr>
          <p:nvPr/>
        </p:nvSpPr>
        <p:spPr bwMode="auto">
          <a:xfrm>
            <a:off x="0" y="6640513"/>
            <a:ext cx="12192000" cy="244475"/>
          </a:xfrm>
          <a:prstGeom prst="rect">
            <a:avLst/>
          </a:prstGeom>
          <a:solidFill>
            <a:srgbClr val="A5002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Verdana" pitchFamily="34" charset="0"/>
                <a:ea typeface="黑体" pitchFamily="49" charset="-122"/>
              </a:defRPr>
            </a:lvl1pPr>
            <a:lvl2pPr marL="742950" indent="-285750" eaLnBrk="0" hangingPunct="0">
              <a:defRPr>
                <a:solidFill>
                  <a:schemeClr val="tx1"/>
                </a:solidFill>
                <a:latin typeface="Verdana" pitchFamily="34" charset="0"/>
                <a:ea typeface="黑体" pitchFamily="49" charset="-122"/>
              </a:defRPr>
            </a:lvl2pPr>
            <a:lvl3pPr marL="1143000" indent="-228600" eaLnBrk="0" hangingPunct="0">
              <a:defRPr>
                <a:solidFill>
                  <a:schemeClr val="tx1"/>
                </a:solidFill>
                <a:latin typeface="Verdana" pitchFamily="34" charset="0"/>
                <a:ea typeface="黑体" pitchFamily="49" charset="-122"/>
              </a:defRPr>
            </a:lvl3pPr>
            <a:lvl4pPr marL="1600200" indent="-228600" eaLnBrk="0" hangingPunct="0">
              <a:defRPr>
                <a:solidFill>
                  <a:schemeClr val="tx1"/>
                </a:solidFill>
                <a:latin typeface="Verdana" pitchFamily="34" charset="0"/>
                <a:ea typeface="黑体" pitchFamily="49" charset="-122"/>
              </a:defRPr>
            </a:lvl4pPr>
            <a:lvl5pPr marL="2057400" indent="-228600" eaLnBrk="0" hangingPunct="0">
              <a:defRPr>
                <a:solidFill>
                  <a:schemeClr val="tx1"/>
                </a:solidFill>
                <a:latin typeface="Verdana" pitchFamily="34" charset="0"/>
                <a:ea typeface="黑体" pitchFamily="49" charset="-122"/>
              </a:defRPr>
            </a:lvl5pPr>
            <a:lvl6pPr marL="2514600" indent="-228600" eaLnBrk="0" fontAlgn="base" hangingPunct="0">
              <a:spcBef>
                <a:spcPct val="0"/>
              </a:spcBef>
              <a:spcAft>
                <a:spcPct val="0"/>
              </a:spcAft>
              <a:defRPr>
                <a:solidFill>
                  <a:schemeClr val="tx1"/>
                </a:solidFill>
                <a:latin typeface="Verdana" pitchFamily="34" charset="0"/>
                <a:ea typeface="黑体" pitchFamily="49" charset="-122"/>
              </a:defRPr>
            </a:lvl6pPr>
            <a:lvl7pPr marL="2971800" indent="-228600" eaLnBrk="0" fontAlgn="base" hangingPunct="0">
              <a:spcBef>
                <a:spcPct val="0"/>
              </a:spcBef>
              <a:spcAft>
                <a:spcPct val="0"/>
              </a:spcAft>
              <a:defRPr>
                <a:solidFill>
                  <a:schemeClr val="tx1"/>
                </a:solidFill>
                <a:latin typeface="Verdana" pitchFamily="34" charset="0"/>
                <a:ea typeface="黑体" pitchFamily="49" charset="-122"/>
              </a:defRPr>
            </a:lvl7pPr>
            <a:lvl8pPr marL="3429000" indent="-228600" eaLnBrk="0" fontAlgn="base" hangingPunct="0">
              <a:spcBef>
                <a:spcPct val="0"/>
              </a:spcBef>
              <a:spcAft>
                <a:spcPct val="0"/>
              </a:spcAft>
              <a:defRPr>
                <a:solidFill>
                  <a:schemeClr val="tx1"/>
                </a:solidFill>
                <a:latin typeface="Verdana" pitchFamily="34" charset="0"/>
                <a:ea typeface="黑体" pitchFamily="49" charset="-122"/>
              </a:defRPr>
            </a:lvl8pPr>
            <a:lvl9pPr marL="3886200" indent="-228600" eaLnBrk="0" fontAlgn="base" hangingPunct="0">
              <a:spcBef>
                <a:spcPct val="0"/>
              </a:spcBef>
              <a:spcAft>
                <a:spcPct val="0"/>
              </a:spcAft>
              <a:defRPr>
                <a:solidFill>
                  <a:schemeClr val="tx1"/>
                </a:solidFill>
                <a:latin typeface="Verdana" pitchFamily="34" charset="0"/>
                <a:ea typeface="黑体" pitchFamily="49" charset="-122"/>
              </a:defRPr>
            </a:lvl9pPr>
          </a:lstStyle>
          <a:p>
            <a:pPr algn="ctr" eaLnBrk="1" hangingPunct="1">
              <a:defRPr/>
            </a:pPr>
            <a:r>
              <a:rPr kumimoji="1" lang="zh-CN" altLang="en-US" sz="1000" smtClean="0">
                <a:solidFill>
                  <a:schemeClr val="bg1"/>
                </a:solidFill>
                <a:latin typeface="Times New Roman" pitchFamily="18" charset="0"/>
                <a:ea typeface="宋体" pitchFamily="2" charset="-122"/>
              </a:rPr>
              <a:t>河海大学计算机与信息学院计算机科学与技术系 </a:t>
            </a:r>
            <a:endParaRPr kumimoji="1" lang="en-US" altLang="zh-CN" sz="1000" smtClean="0">
              <a:solidFill>
                <a:schemeClr val="bg1"/>
              </a:solidFill>
              <a:latin typeface="Times New Roman" pitchFamily="18" charset="0"/>
              <a:ea typeface="宋体" pitchFamily="2" charset="-122"/>
            </a:endParaRPr>
          </a:p>
        </p:txBody>
      </p:sp>
      <p:pic>
        <p:nvPicPr>
          <p:cNvPr id="8" name="Picture 15" descr="邓体字徽（白色透明）"/>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9713" y="0"/>
            <a:ext cx="2974975" cy="795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4386" name="Rectangle 2"/>
          <p:cNvSpPr>
            <a:spLocks noGrp="1" noChangeArrowheads="1"/>
          </p:cNvSpPr>
          <p:nvPr>
            <p:ph type="ctrTitle"/>
          </p:nvPr>
        </p:nvSpPr>
        <p:spPr>
          <a:xfrm>
            <a:off x="914400" y="990600"/>
            <a:ext cx="10363200" cy="1371600"/>
          </a:xfrm>
        </p:spPr>
        <p:txBody>
          <a:bodyPr/>
          <a:lstStyle>
            <a:lvl1pPr>
              <a:defRPr sz="4000"/>
            </a:lvl1pPr>
          </a:lstStyle>
          <a:p>
            <a:pPr lvl="0"/>
            <a:r>
              <a:rPr lang="zh-CN" altLang="en-US" noProof="0" smtClean="0"/>
              <a:t>单击此处编辑母版标题样式</a:t>
            </a:r>
          </a:p>
        </p:txBody>
      </p:sp>
      <p:sp>
        <p:nvSpPr>
          <p:cNvPr id="144387" name="Rectangle 3"/>
          <p:cNvSpPr>
            <a:spLocks noGrp="1" noChangeArrowheads="1"/>
          </p:cNvSpPr>
          <p:nvPr>
            <p:ph type="subTitle" idx="1"/>
          </p:nvPr>
        </p:nvSpPr>
        <p:spPr>
          <a:xfrm>
            <a:off x="1930400" y="3429000"/>
            <a:ext cx="9347200" cy="1600200"/>
          </a:xfrm>
        </p:spPr>
        <p:txBody>
          <a:bodyPr/>
          <a:lstStyle>
            <a:lvl1pPr marL="0" indent="0">
              <a:buFont typeface="Wingdings" pitchFamily="2" charset="2"/>
              <a:buNone/>
              <a:defRPr sz="2800"/>
            </a:lvl1pPr>
          </a:lstStyle>
          <a:p>
            <a:pPr lvl="0"/>
            <a:r>
              <a:rPr lang="zh-CN" altLang="en-US" noProof="0" smtClean="0"/>
              <a:t>单击此处编辑母版副标题样式</a:t>
            </a:r>
          </a:p>
        </p:txBody>
      </p:sp>
    </p:spTree>
    <p:extLst>
      <p:ext uri="{BB962C8B-B14F-4D97-AF65-F5344CB8AC3E}">
        <p14:creationId xmlns:p14="http://schemas.microsoft.com/office/powerpoint/2010/main" val="913477933"/>
      </p:ext>
    </p:extLst>
  </p:cSld>
  <p:clrMapOvr>
    <a:masterClrMapping/>
  </p:clrMapOvr>
  <p:transition spd="slow"/>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645132175"/>
      </p:ext>
    </p:extLst>
  </p:cSld>
  <p:clrMapOvr>
    <a:masterClrMapping/>
  </p:clrMapOvr>
  <p:transition spd="slow"/>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65118" y="304800"/>
            <a:ext cx="2669116" cy="57150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755651" y="304800"/>
            <a:ext cx="7806267" cy="571500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975491647"/>
      </p:ext>
    </p:extLst>
  </p:cSld>
  <p:clrMapOvr>
    <a:masterClrMapping/>
  </p:clrMapOvr>
  <p:transition spd="slow"/>
</p:sldLayout>
</file>

<file path=ppt/slideLayouts/slideLayout1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766233" y="304801"/>
            <a:ext cx="10668000" cy="1216025"/>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755651" y="1752600"/>
            <a:ext cx="5232400" cy="42672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6191251" y="1752600"/>
            <a:ext cx="5232400" cy="20574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6191251" y="3962400"/>
            <a:ext cx="5232400" cy="20574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956971351"/>
      </p:ext>
    </p:extLst>
  </p:cSld>
  <p:clrMapOvr>
    <a:masterClrMapping/>
  </p:clrMapOvr>
  <p:transition spd="slow"/>
</p:sldLayout>
</file>

<file path=ppt/slideLayouts/slideLayout1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766233" y="304801"/>
            <a:ext cx="10668000" cy="1216025"/>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755651" y="1752600"/>
            <a:ext cx="10668000" cy="4267200"/>
          </a:xfrm>
        </p:spPr>
        <p:txBody>
          <a:bodyPr/>
          <a:lstStyle/>
          <a:p>
            <a:pPr lvl="0"/>
            <a:endParaRPr lang="zh-CN" altLang="en-US" noProof="0" smtClean="0"/>
          </a:p>
        </p:txBody>
      </p:sp>
    </p:spTree>
    <p:extLst>
      <p:ext uri="{BB962C8B-B14F-4D97-AF65-F5344CB8AC3E}">
        <p14:creationId xmlns:p14="http://schemas.microsoft.com/office/powerpoint/2010/main" val="805823253"/>
      </p:ext>
    </p:extLst>
  </p:cSld>
  <p:clrMapOvr>
    <a:masterClrMapping/>
  </p:clrMapOvr>
  <p:transition spd="slow"/>
</p:sldLayout>
</file>

<file path=ppt/slideLayouts/slideLayout14.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755651" y="304800"/>
            <a:ext cx="10678583" cy="57150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3770077097"/>
      </p:ext>
    </p:extLst>
  </p:cSld>
  <p:clrMapOvr>
    <a:masterClrMapping/>
  </p:clrMapOvr>
  <p:transition spd="slow"/>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6"/>
            <a:ext cx="103632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fld id="{B6DE4C2F-F68B-4AB6-9861-82F3929DAA55}" type="datetime11">
              <a:rPr lang="zh-CN" altLang="en-US"/>
              <a:pPr>
                <a:defRPr/>
              </a:pPr>
              <a:t>13:34:57</a:t>
            </a:fld>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96E69902-BC37-4520-8A40-267F47DCA496}" type="slidenum">
              <a:rPr lang="zh-CN" altLang="en-US"/>
              <a:pPr>
                <a:defRPr/>
              </a:pPr>
              <a:t>‹#›</a:t>
            </a:fld>
            <a:endParaRPr lang="en-US" altLang="zh-CN"/>
          </a:p>
        </p:txBody>
      </p:sp>
    </p:spTree>
    <p:extLst>
      <p:ext uri="{BB962C8B-B14F-4D97-AF65-F5344CB8AC3E}">
        <p14:creationId xmlns:p14="http://schemas.microsoft.com/office/powerpoint/2010/main" val="2507341290"/>
      </p:ext>
    </p:extLst>
  </p:cSld>
  <p:clrMapOvr>
    <a:masterClrMapping/>
  </p:clrMapOvr>
  <p:transition spd="slow"/>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fld id="{2A5D1A9F-8AE0-4D4E-BB9F-7ADAB71F436A}" type="datetime11">
              <a:rPr lang="zh-CN" altLang="en-US"/>
              <a:pPr>
                <a:defRPr/>
              </a:pPr>
              <a:t>13:34:57</a:t>
            </a:fld>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AAC61D44-D309-421E-A9C4-86AE73045826}" type="slidenum">
              <a:rPr lang="zh-CN" altLang="en-US"/>
              <a:pPr>
                <a:defRPr/>
              </a:pPr>
              <a:t>‹#›</a:t>
            </a:fld>
            <a:endParaRPr lang="en-US" altLang="zh-CN"/>
          </a:p>
        </p:txBody>
      </p:sp>
    </p:spTree>
    <p:extLst>
      <p:ext uri="{BB962C8B-B14F-4D97-AF65-F5344CB8AC3E}">
        <p14:creationId xmlns:p14="http://schemas.microsoft.com/office/powerpoint/2010/main" val="1860026146"/>
      </p:ext>
    </p:extLst>
  </p:cSld>
  <p:clrMapOvr>
    <a:masterClrMapping/>
  </p:clrMapOvr>
  <p:transition spd="slow"/>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4"/>
          <p:cNvSpPr>
            <a:spLocks noGrp="1" noChangeArrowheads="1"/>
          </p:cNvSpPr>
          <p:nvPr>
            <p:ph type="dt" sz="half" idx="10"/>
          </p:nvPr>
        </p:nvSpPr>
        <p:spPr>
          <a:ln/>
        </p:spPr>
        <p:txBody>
          <a:bodyPr/>
          <a:lstStyle>
            <a:lvl1pPr>
              <a:defRPr/>
            </a:lvl1pPr>
          </a:lstStyle>
          <a:p>
            <a:pPr>
              <a:defRPr/>
            </a:pPr>
            <a:fld id="{E58DF66A-94C6-4EB1-84B8-143F63E95118}" type="datetime11">
              <a:rPr lang="zh-CN" altLang="en-US"/>
              <a:pPr>
                <a:defRPr/>
              </a:pPr>
              <a:t>13:34:57</a:t>
            </a:fld>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CBB7AB3A-4B4B-4A67-B549-CCB33D0B83E2}" type="slidenum">
              <a:rPr lang="zh-CN" altLang="en-US"/>
              <a:pPr>
                <a:defRPr/>
              </a:pPr>
              <a:t>‹#›</a:t>
            </a:fld>
            <a:endParaRPr lang="en-US" altLang="zh-CN"/>
          </a:p>
        </p:txBody>
      </p:sp>
    </p:spTree>
    <p:extLst>
      <p:ext uri="{BB962C8B-B14F-4D97-AF65-F5344CB8AC3E}">
        <p14:creationId xmlns:p14="http://schemas.microsoft.com/office/powerpoint/2010/main" val="3627732178"/>
      </p:ext>
    </p:extLst>
  </p:cSld>
  <p:clrMapOvr>
    <a:masterClrMapping/>
  </p:clrMapOvr>
  <p:transition spd="slow"/>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fld id="{AF88F74C-EC76-4F26-8A77-EF9E84307B8F}" type="datetime11">
              <a:rPr lang="zh-CN" altLang="en-US"/>
              <a:pPr>
                <a:defRPr/>
              </a:pPr>
              <a:t>13:34:57</a:t>
            </a:fld>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44341BD6-57C8-4AAF-8517-7E932A0B90EE}" type="slidenum">
              <a:rPr lang="zh-CN" altLang="en-US"/>
              <a:pPr>
                <a:defRPr/>
              </a:pPr>
              <a:t>‹#›</a:t>
            </a:fld>
            <a:endParaRPr lang="en-US" altLang="zh-CN"/>
          </a:p>
        </p:txBody>
      </p:sp>
    </p:spTree>
    <p:extLst>
      <p:ext uri="{BB962C8B-B14F-4D97-AF65-F5344CB8AC3E}">
        <p14:creationId xmlns:p14="http://schemas.microsoft.com/office/powerpoint/2010/main" val="3308027756"/>
      </p:ext>
    </p:extLst>
  </p:cSld>
  <p:clrMapOvr>
    <a:masterClrMapping/>
  </p:clrMapOvr>
  <p:transition spd="slow"/>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4"/>
          <p:cNvSpPr>
            <a:spLocks noGrp="1" noChangeArrowheads="1"/>
          </p:cNvSpPr>
          <p:nvPr>
            <p:ph type="dt" sz="half" idx="10"/>
          </p:nvPr>
        </p:nvSpPr>
        <p:spPr>
          <a:ln/>
        </p:spPr>
        <p:txBody>
          <a:bodyPr/>
          <a:lstStyle>
            <a:lvl1pPr>
              <a:defRPr/>
            </a:lvl1pPr>
          </a:lstStyle>
          <a:p>
            <a:pPr>
              <a:defRPr/>
            </a:pPr>
            <a:fld id="{62189A9F-9651-4D45-BFBA-FB57226DD5E6}" type="datetime11">
              <a:rPr lang="zh-CN" altLang="en-US"/>
              <a:pPr>
                <a:defRPr/>
              </a:pPr>
              <a:t>13:34:57</a:t>
            </a:fld>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a:ln/>
        </p:spPr>
        <p:txBody>
          <a:bodyPr/>
          <a:lstStyle>
            <a:lvl1pPr>
              <a:defRPr/>
            </a:lvl1pPr>
          </a:lstStyle>
          <a:p>
            <a:pPr>
              <a:defRPr/>
            </a:pPr>
            <a:fld id="{3311B94F-9348-4C3A-87AF-68B5E533BB82}" type="slidenum">
              <a:rPr lang="zh-CN" altLang="en-US"/>
              <a:pPr>
                <a:defRPr/>
              </a:pPr>
              <a:t>‹#›</a:t>
            </a:fld>
            <a:endParaRPr lang="en-US" altLang="zh-CN"/>
          </a:p>
        </p:txBody>
      </p:sp>
    </p:spTree>
    <p:extLst>
      <p:ext uri="{BB962C8B-B14F-4D97-AF65-F5344CB8AC3E}">
        <p14:creationId xmlns:p14="http://schemas.microsoft.com/office/powerpoint/2010/main" val="2362378300"/>
      </p:ext>
    </p:extLst>
  </p:cSld>
  <p:clrMapOvr>
    <a:masterClrMapping/>
  </p:clrMapOvr>
  <p:transition spd="slow"/>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单击此处编辑母版标题样式</a:t>
            </a:r>
            <a:endParaRPr lang="zh-CN" altLang="en-US" dirty="0"/>
          </a:p>
        </p:txBody>
      </p:sp>
      <p:sp>
        <p:nvSpPr>
          <p:cNvPr id="3" name="内容占位符 2"/>
          <p:cNvSpPr>
            <a:spLocks noGrp="1"/>
          </p:cNvSpPr>
          <p:nvPr>
            <p:ph idx="1"/>
          </p:nvPr>
        </p:nvSpPr>
        <p:spPr/>
        <p:txBody>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Tree>
    <p:extLst>
      <p:ext uri="{BB962C8B-B14F-4D97-AF65-F5344CB8AC3E}">
        <p14:creationId xmlns:p14="http://schemas.microsoft.com/office/powerpoint/2010/main" val="1191194271"/>
      </p:ext>
    </p:extLst>
  </p:cSld>
  <p:clrMapOvr>
    <a:masterClrMapping/>
  </p:clrMapOvr>
  <p:transition spd="slow"/>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4"/>
          <p:cNvSpPr>
            <a:spLocks noGrp="1" noChangeArrowheads="1"/>
          </p:cNvSpPr>
          <p:nvPr>
            <p:ph type="dt" sz="half" idx="10"/>
          </p:nvPr>
        </p:nvSpPr>
        <p:spPr>
          <a:ln/>
        </p:spPr>
        <p:txBody>
          <a:bodyPr/>
          <a:lstStyle>
            <a:lvl1pPr>
              <a:defRPr/>
            </a:lvl1pPr>
          </a:lstStyle>
          <a:p>
            <a:pPr>
              <a:defRPr/>
            </a:pPr>
            <a:fld id="{C109FF5E-6209-43A4-A40D-63C1BC65670A}" type="datetime11">
              <a:rPr lang="zh-CN" altLang="en-US"/>
              <a:pPr>
                <a:defRPr/>
              </a:pPr>
              <a:t>13:34:57</a:t>
            </a:fld>
            <a:endParaRPr lang="en-US" altLang="zh-CN"/>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a:ln/>
        </p:spPr>
        <p:txBody>
          <a:bodyPr/>
          <a:lstStyle>
            <a:lvl1pPr>
              <a:defRPr/>
            </a:lvl1pPr>
          </a:lstStyle>
          <a:p>
            <a:pPr>
              <a:defRPr/>
            </a:pPr>
            <a:fld id="{BC76456F-32C7-4428-98FA-ABDC1A28A636}" type="slidenum">
              <a:rPr lang="zh-CN" altLang="en-US"/>
              <a:pPr>
                <a:defRPr/>
              </a:pPr>
              <a:t>‹#›</a:t>
            </a:fld>
            <a:endParaRPr lang="en-US" altLang="zh-CN"/>
          </a:p>
        </p:txBody>
      </p:sp>
    </p:spTree>
    <p:extLst>
      <p:ext uri="{BB962C8B-B14F-4D97-AF65-F5344CB8AC3E}">
        <p14:creationId xmlns:p14="http://schemas.microsoft.com/office/powerpoint/2010/main" val="4021664755"/>
      </p:ext>
    </p:extLst>
  </p:cSld>
  <p:clrMapOvr>
    <a:masterClrMapping/>
  </p:clrMapOvr>
  <p:transition spd="slow"/>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fld id="{1DAA4987-314D-44D5-8668-04A2E00D8AC5}" type="datetime11">
              <a:rPr lang="zh-CN" altLang="en-US"/>
              <a:pPr>
                <a:defRPr/>
              </a:pPr>
              <a:t>13:34:57</a:t>
            </a:fld>
            <a:endParaRPr lang="en-US" altLang="zh-CN"/>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6"/>
          <p:cNvSpPr>
            <a:spLocks noGrp="1" noChangeArrowheads="1"/>
          </p:cNvSpPr>
          <p:nvPr>
            <p:ph type="sldNum" sz="quarter" idx="12"/>
          </p:nvPr>
        </p:nvSpPr>
        <p:spPr>
          <a:ln/>
        </p:spPr>
        <p:txBody>
          <a:bodyPr/>
          <a:lstStyle>
            <a:lvl1pPr>
              <a:defRPr/>
            </a:lvl1pPr>
          </a:lstStyle>
          <a:p>
            <a:pPr>
              <a:defRPr/>
            </a:pPr>
            <a:fld id="{783D5FD6-4676-4D82-9957-2A3A8C30A2E1}" type="slidenum">
              <a:rPr lang="zh-CN" altLang="en-US"/>
              <a:pPr>
                <a:defRPr/>
              </a:pPr>
              <a:t>‹#›</a:t>
            </a:fld>
            <a:endParaRPr lang="en-US" altLang="zh-CN"/>
          </a:p>
        </p:txBody>
      </p:sp>
    </p:spTree>
    <p:extLst>
      <p:ext uri="{BB962C8B-B14F-4D97-AF65-F5344CB8AC3E}">
        <p14:creationId xmlns:p14="http://schemas.microsoft.com/office/powerpoint/2010/main" val="282142960"/>
      </p:ext>
    </p:extLst>
  </p:cSld>
  <p:clrMapOvr>
    <a:masterClrMapping/>
  </p:clrMapOvr>
  <p:transition spd="slow"/>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fld id="{D780699A-0472-4F73-A186-2526E4299180}" type="datetime11">
              <a:rPr lang="zh-CN" altLang="en-US"/>
              <a:pPr>
                <a:defRPr/>
              </a:pPr>
              <a:t>13:34:57</a:t>
            </a:fld>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CBADA093-23FA-46FD-BF92-9632E75F17CA}" type="slidenum">
              <a:rPr lang="zh-CN" altLang="en-US"/>
              <a:pPr>
                <a:defRPr/>
              </a:pPr>
              <a:t>‹#›</a:t>
            </a:fld>
            <a:endParaRPr lang="en-US" altLang="zh-CN"/>
          </a:p>
        </p:txBody>
      </p:sp>
    </p:spTree>
    <p:extLst>
      <p:ext uri="{BB962C8B-B14F-4D97-AF65-F5344CB8AC3E}">
        <p14:creationId xmlns:p14="http://schemas.microsoft.com/office/powerpoint/2010/main" val="3556195267"/>
      </p:ext>
    </p:extLst>
  </p:cSld>
  <p:clrMapOvr>
    <a:masterClrMapping/>
  </p:clrMapOvr>
  <p:transition spd="slow"/>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fld id="{A70FFD5D-E171-45AD-A991-FAD0F7176B3A}" type="datetime11">
              <a:rPr lang="zh-CN" altLang="en-US"/>
              <a:pPr>
                <a:defRPr/>
              </a:pPr>
              <a:t>13:34:57</a:t>
            </a:fld>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858D2D54-9AD9-4EFB-ABE7-F67E75A3E164}" type="slidenum">
              <a:rPr lang="zh-CN" altLang="en-US"/>
              <a:pPr>
                <a:defRPr/>
              </a:pPr>
              <a:t>‹#›</a:t>
            </a:fld>
            <a:endParaRPr lang="en-US" altLang="zh-CN"/>
          </a:p>
        </p:txBody>
      </p:sp>
    </p:spTree>
    <p:extLst>
      <p:ext uri="{BB962C8B-B14F-4D97-AF65-F5344CB8AC3E}">
        <p14:creationId xmlns:p14="http://schemas.microsoft.com/office/powerpoint/2010/main" val="1287604718"/>
      </p:ext>
    </p:extLst>
  </p:cSld>
  <p:clrMapOvr>
    <a:masterClrMapping/>
  </p:clrMapOvr>
  <p:transition spd="slow"/>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fld id="{F79D5379-B332-4695-9757-00FFF9D4E40D}" type="datetime11">
              <a:rPr lang="zh-CN" altLang="en-US"/>
              <a:pPr>
                <a:defRPr/>
              </a:pPr>
              <a:t>13:34:57</a:t>
            </a:fld>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597BE1E2-ADBA-42B4-A008-2EE5ADA0D445}" type="slidenum">
              <a:rPr lang="zh-CN" altLang="en-US"/>
              <a:pPr>
                <a:defRPr/>
              </a:pPr>
              <a:t>‹#›</a:t>
            </a:fld>
            <a:endParaRPr lang="en-US" altLang="zh-CN"/>
          </a:p>
        </p:txBody>
      </p:sp>
    </p:spTree>
    <p:extLst>
      <p:ext uri="{BB962C8B-B14F-4D97-AF65-F5344CB8AC3E}">
        <p14:creationId xmlns:p14="http://schemas.microsoft.com/office/powerpoint/2010/main" val="1849085863"/>
      </p:ext>
    </p:extLst>
  </p:cSld>
  <p:clrMapOvr>
    <a:masterClrMapping/>
  </p:clrMapOvr>
  <p:transition spd="slow"/>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2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9600" y="274639"/>
            <a:ext cx="80264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fld id="{3582CD89-C840-4064-AB70-57C76F6F6616}" type="datetime11">
              <a:rPr lang="zh-CN" altLang="en-US"/>
              <a:pPr>
                <a:defRPr/>
              </a:pPr>
              <a:t>13:34:57</a:t>
            </a:fld>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FBDCC0CC-1FCA-4DFD-ADDA-C2C9F0E37EED}" type="slidenum">
              <a:rPr lang="zh-CN" altLang="en-US"/>
              <a:pPr>
                <a:defRPr/>
              </a:pPr>
              <a:t>‹#›</a:t>
            </a:fld>
            <a:endParaRPr lang="en-US" altLang="zh-CN"/>
          </a:p>
        </p:txBody>
      </p:sp>
    </p:spTree>
    <p:extLst>
      <p:ext uri="{BB962C8B-B14F-4D97-AF65-F5344CB8AC3E}">
        <p14:creationId xmlns:p14="http://schemas.microsoft.com/office/powerpoint/2010/main" val="4012805065"/>
      </p:ext>
    </p:extLst>
  </p:cSld>
  <p:clrMapOvr>
    <a:masterClrMapping/>
  </p:clrMapOvr>
  <p:transition spd="slow"/>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Tree>
    <p:extLst>
      <p:ext uri="{BB962C8B-B14F-4D97-AF65-F5344CB8AC3E}">
        <p14:creationId xmlns:p14="http://schemas.microsoft.com/office/powerpoint/2010/main" val="1736505687"/>
      </p:ext>
    </p:extLst>
  </p:cSld>
  <p:clrMapOvr>
    <a:masterClrMapping/>
  </p:clrMapOvr>
  <p:transition spd="slow"/>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755651" y="1752600"/>
            <a:ext cx="5232400" cy="4267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91251" y="1752600"/>
            <a:ext cx="5232400" cy="4267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1057638688"/>
      </p:ext>
    </p:extLst>
  </p:cSld>
  <p:clrMapOvr>
    <a:masterClrMapping/>
  </p:clrMapOvr>
  <p:transition spd="slow"/>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3116168760"/>
      </p:ext>
    </p:extLst>
  </p:cSld>
  <p:clrMapOvr>
    <a:masterClrMapping/>
  </p:clrMapOvr>
  <p:transition spd="slow"/>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Tree>
    <p:extLst>
      <p:ext uri="{BB962C8B-B14F-4D97-AF65-F5344CB8AC3E}">
        <p14:creationId xmlns:p14="http://schemas.microsoft.com/office/powerpoint/2010/main" val="3546479664"/>
      </p:ext>
    </p:extLst>
  </p:cSld>
  <p:clrMapOvr>
    <a:masterClrMapping/>
  </p:clrMapOvr>
  <p:transition spd="slow"/>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4286993743"/>
      </p:ext>
    </p:extLst>
  </p:cSld>
  <p:clrMapOvr>
    <a:masterClrMapping/>
  </p:clrMapOvr>
  <p:transition spd="slow"/>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Tree>
    <p:extLst>
      <p:ext uri="{BB962C8B-B14F-4D97-AF65-F5344CB8AC3E}">
        <p14:creationId xmlns:p14="http://schemas.microsoft.com/office/powerpoint/2010/main" val="538059724"/>
      </p:ext>
    </p:extLst>
  </p:cSld>
  <p:clrMapOvr>
    <a:masterClrMapping/>
  </p:clrMapOvr>
  <p:transition spd="slow"/>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Tree>
    <p:extLst>
      <p:ext uri="{BB962C8B-B14F-4D97-AF65-F5344CB8AC3E}">
        <p14:creationId xmlns:p14="http://schemas.microsoft.com/office/powerpoint/2010/main" val="1271398362"/>
      </p:ext>
    </p:extLst>
  </p:cSld>
  <p:clrMapOvr>
    <a:masterClrMapping/>
  </p:clrMapOvr>
  <p:transition spd="slow"/>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theme" Target="../theme/theme2.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766763" y="304800"/>
            <a:ext cx="10668000" cy="1216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zh-CN" altLang="en-US" smtClean="0"/>
              <a:t>单击此处编辑母版标题样式</a:t>
            </a:r>
          </a:p>
        </p:txBody>
      </p:sp>
      <p:sp>
        <p:nvSpPr>
          <p:cNvPr id="1027" name="Rectangle 3"/>
          <p:cNvSpPr>
            <a:spLocks noGrp="1" noChangeArrowheads="1"/>
          </p:cNvSpPr>
          <p:nvPr>
            <p:ph type="body" idx="1"/>
          </p:nvPr>
        </p:nvSpPr>
        <p:spPr bwMode="auto">
          <a:xfrm>
            <a:off x="755650" y="1752600"/>
            <a:ext cx="1066800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1028" name="AutoShape 4"/>
          <p:cNvSpPr>
            <a:spLocks noChangeArrowheads="1"/>
          </p:cNvSpPr>
          <p:nvPr/>
        </p:nvSpPr>
        <p:spPr bwMode="auto">
          <a:xfrm>
            <a:off x="812800" y="1566863"/>
            <a:ext cx="10610850" cy="109537"/>
          </a:xfrm>
          <a:custGeom>
            <a:avLst/>
            <a:gdLst>
              <a:gd name="T0" fmla="*/ 0 w 1000"/>
              <a:gd name="T1" fmla="*/ 0 h 1000"/>
              <a:gd name="T2" fmla="*/ 2147483646 w 1000"/>
              <a:gd name="T3" fmla="*/ 0 h 1000"/>
              <a:gd name="T4" fmla="*/ 2147483646 w 1000"/>
              <a:gd name="T5" fmla="*/ 2147483646 h 1000"/>
              <a:gd name="T6" fmla="*/ 0 w 1000"/>
              <a:gd name="T7" fmla="*/ 2147483646 h 1000"/>
              <a:gd name="T8" fmla="*/ 0 w 1000"/>
              <a:gd name="T9" fmla="*/ 0 h 1000"/>
              <a:gd name="T10" fmla="*/ 2147483646 w 1000"/>
              <a:gd name="T11" fmla="*/ 0 h 1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00" h="1000" stroke="0">
                <a:moveTo>
                  <a:pt x="0" y="0"/>
                </a:moveTo>
                <a:lnTo>
                  <a:pt x="585" y="0"/>
                </a:lnTo>
                <a:lnTo>
                  <a:pt x="585" y="1000"/>
                </a:lnTo>
                <a:lnTo>
                  <a:pt x="0" y="1000"/>
                </a:lnTo>
                <a:lnTo>
                  <a:pt x="0" y="0"/>
                </a:lnTo>
                <a:close/>
              </a:path>
              <a:path w="1000" h="1000">
                <a:moveTo>
                  <a:pt x="0" y="0"/>
                </a:moveTo>
                <a:lnTo>
                  <a:pt x="1000" y="0"/>
                </a:lnTo>
              </a:path>
            </a:pathLst>
          </a:custGeom>
          <a:solidFill>
            <a:schemeClr val="accent2"/>
          </a:solidFill>
          <a:ln w="9525">
            <a:solidFill>
              <a:schemeClr val="accent2"/>
            </a:solidFill>
            <a:round/>
            <a:headEnd/>
            <a:tailEnd/>
          </a:ln>
        </p:spPr>
        <p:txBody>
          <a:bodyPr/>
          <a:lstStyle/>
          <a:p>
            <a:endParaRPr lang="zh-CN" altLang="en-US"/>
          </a:p>
        </p:txBody>
      </p:sp>
      <p:sp>
        <p:nvSpPr>
          <p:cNvPr id="2" name="Text Box 11"/>
          <p:cNvSpPr txBox="1">
            <a:spLocks noChangeArrowheads="1"/>
          </p:cNvSpPr>
          <p:nvPr/>
        </p:nvSpPr>
        <p:spPr bwMode="auto">
          <a:xfrm>
            <a:off x="0" y="6613525"/>
            <a:ext cx="12192000" cy="244475"/>
          </a:xfrm>
          <a:prstGeom prst="rect">
            <a:avLst/>
          </a:prstGeom>
          <a:solidFill>
            <a:srgbClr val="A5002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Verdana" pitchFamily="34" charset="0"/>
                <a:ea typeface="黑体" pitchFamily="49" charset="-122"/>
              </a:defRPr>
            </a:lvl1pPr>
            <a:lvl2pPr marL="742950" indent="-285750" eaLnBrk="0" hangingPunct="0">
              <a:defRPr>
                <a:solidFill>
                  <a:schemeClr val="tx1"/>
                </a:solidFill>
                <a:latin typeface="Verdana" pitchFamily="34" charset="0"/>
                <a:ea typeface="黑体" pitchFamily="49" charset="-122"/>
              </a:defRPr>
            </a:lvl2pPr>
            <a:lvl3pPr marL="1143000" indent="-228600" eaLnBrk="0" hangingPunct="0">
              <a:defRPr>
                <a:solidFill>
                  <a:schemeClr val="tx1"/>
                </a:solidFill>
                <a:latin typeface="Verdana" pitchFamily="34" charset="0"/>
                <a:ea typeface="黑体" pitchFamily="49" charset="-122"/>
              </a:defRPr>
            </a:lvl3pPr>
            <a:lvl4pPr marL="1600200" indent="-228600" eaLnBrk="0" hangingPunct="0">
              <a:defRPr>
                <a:solidFill>
                  <a:schemeClr val="tx1"/>
                </a:solidFill>
                <a:latin typeface="Verdana" pitchFamily="34" charset="0"/>
                <a:ea typeface="黑体" pitchFamily="49" charset="-122"/>
              </a:defRPr>
            </a:lvl4pPr>
            <a:lvl5pPr marL="2057400" indent="-228600" eaLnBrk="0" hangingPunct="0">
              <a:defRPr>
                <a:solidFill>
                  <a:schemeClr val="tx1"/>
                </a:solidFill>
                <a:latin typeface="Verdana" pitchFamily="34" charset="0"/>
                <a:ea typeface="黑体" pitchFamily="49" charset="-122"/>
              </a:defRPr>
            </a:lvl5pPr>
            <a:lvl6pPr marL="2514600" indent="-228600" eaLnBrk="0" fontAlgn="base" hangingPunct="0">
              <a:spcBef>
                <a:spcPct val="0"/>
              </a:spcBef>
              <a:spcAft>
                <a:spcPct val="0"/>
              </a:spcAft>
              <a:defRPr>
                <a:solidFill>
                  <a:schemeClr val="tx1"/>
                </a:solidFill>
                <a:latin typeface="Verdana" pitchFamily="34" charset="0"/>
                <a:ea typeface="黑体" pitchFamily="49" charset="-122"/>
              </a:defRPr>
            </a:lvl6pPr>
            <a:lvl7pPr marL="2971800" indent="-228600" eaLnBrk="0" fontAlgn="base" hangingPunct="0">
              <a:spcBef>
                <a:spcPct val="0"/>
              </a:spcBef>
              <a:spcAft>
                <a:spcPct val="0"/>
              </a:spcAft>
              <a:defRPr>
                <a:solidFill>
                  <a:schemeClr val="tx1"/>
                </a:solidFill>
                <a:latin typeface="Verdana" pitchFamily="34" charset="0"/>
                <a:ea typeface="黑体" pitchFamily="49" charset="-122"/>
              </a:defRPr>
            </a:lvl7pPr>
            <a:lvl8pPr marL="3429000" indent="-228600" eaLnBrk="0" fontAlgn="base" hangingPunct="0">
              <a:spcBef>
                <a:spcPct val="0"/>
              </a:spcBef>
              <a:spcAft>
                <a:spcPct val="0"/>
              </a:spcAft>
              <a:defRPr>
                <a:solidFill>
                  <a:schemeClr val="tx1"/>
                </a:solidFill>
                <a:latin typeface="Verdana" pitchFamily="34" charset="0"/>
                <a:ea typeface="黑体" pitchFamily="49" charset="-122"/>
              </a:defRPr>
            </a:lvl8pPr>
            <a:lvl9pPr marL="3886200" indent="-228600" eaLnBrk="0" fontAlgn="base" hangingPunct="0">
              <a:spcBef>
                <a:spcPct val="0"/>
              </a:spcBef>
              <a:spcAft>
                <a:spcPct val="0"/>
              </a:spcAft>
              <a:defRPr>
                <a:solidFill>
                  <a:schemeClr val="tx1"/>
                </a:solidFill>
                <a:latin typeface="Verdana" pitchFamily="34" charset="0"/>
                <a:ea typeface="黑体" pitchFamily="49" charset="-122"/>
              </a:defRPr>
            </a:lvl9pPr>
          </a:lstStyle>
          <a:p>
            <a:pPr algn="ctr" eaLnBrk="1" hangingPunct="1">
              <a:defRPr/>
            </a:pPr>
            <a:r>
              <a:rPr kumimoji="1" lang="zh-CN" altLang="en-US" sz="1000" smtClean="0">
                <a:solidFill>
                  <a:schemeClr val="bg1"/>
                </a:solidFill>
                <a:latin typeface="Times New Roman" pitchFamily="18" charset="0"/>
                <a:ea typeface="宋体" pitchFamily="2" charset="-122"/>
              </a:rPr>
              <a:t>河海大学计算机与信息学院计算机科学与技术系</a:t>
            </a:r>
            <a:endParaRPr kumimoji="1" lang="en-US" altLang="zh-CN" sz="1000" smtClean="0">
              <a:solidFill>
                <a:schemeClr val="bg1"/>
              </a:solidFill>
              <a:latin typeface="Times New Roman" pitchFamily="18" charset="0"/>
              <a:ea typeface="宋体" pitchFamily="2" charset="-122"/>
            </a:endParaRPr>
          </a:p>
        </p:txBody>
      </p:sp>
      <p:pic>
        <p:nvPicPr>
          <p:cNvPr id="1030" name="Picture 13"/>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0" y="0"/>
            <a:ext cx="12192000" cy="858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1" name="Text Box 14"/>
          <p:cNvSpPr txBox="1">
            <a:spLocks noChangeArrowheads="1"/>
          </p:cNvSpPr>
          <p:nvPr/>
        </p:nvSpPr>
        <p:spPr bwMode="auto">
          <a:xfrm>
            <a:off x="3313113" y="260350"/>
            <a:ext cx="37433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Verdana" pitchFamily="34" charset="0"/>
                <a:ea typeface="黑体" pitchFamily="49" charset="-122"/>
              </a:defRPr>
            </a:lvl1pPr>
            <a:lvl2pPr marL="742950" indent="-285750" eaLnBrk="0" hangingPunct="0">
              <a:defRPr>
                <a:solidFill>
                  <a:schemeClr val="tx1"/>
                </a:solidFill>
                <a:latin typeface="Verdana" pitchFamily="34" charset="0"/>
                <a:ea typeface="黑体" pitchFamily="49" charset="-122"/>
              </a:defRPr>
            </a:lvl2pPr>
            <a:lvl3pPr marL="1143000" indent="-228600" eaLnBrk="0" hangingPunct="0">
              <a:defRPr>
                <a:solidFill>
                  <a:schemeClr val="tx1"/>
                </a:solidFill>
                <a:latin typeface="Verdana" pitchFamily="34" charset="0"/>
                <a:ea typeface="黑体" pitchFamily="49" charset="-122"/>
              </a:defRPr>
            </a:lvl3pPr>
            <a:lvl4pPr marL="1600200" indent="-228600" eaLnBrk="0" hangingPunct="0">
              <a:defRPr>
                <a:solidFill>
                  <a:schemeClr val="tx1"/>
                </a:solidFill>
                <a:latin typeface="Verdana" pitchFamily="34" charset="0"/>
                <a:ea typeface="黑体" pitchFamily="49" charset="-122"/>
              </a:defRPr>
            </a:lvl4pPr>
            <a:lvl5pPr marL="2057400" indent="-228600" eaLnBrk="0" hangingPunct="0">
              <a:defRPr>
                <a:solidFill>
                  <a:schemeClr val="tx1"/>
                </a:solidFill>
                <a:latin typeface="Verdana" pitchFamily="34" charset="0"/>
                <a:ea typeface="黑体" pitchFamily="49" charset="-122"/>
              </a:defRPr>
            </a:lvl5pPr>
            <a:lvl6pPr marL="2514600" indent="-228600" eaLnBrk="0" fontAlgn="base" hangingPunct="0">
              <a:spcBef>
                <a:spcPct val="0"/>
              </a:spcBef>
              <a:spcAft>
                <a:spcPct val="0"/>
              </a:spcAft>
              <a:defRPr>
                <a:solidFill>
                  <a:schemeClr val="tx1"/>
                </a:solidFill>
                <a:latin typeface="Verdana" pitchFamily="34" charset="0"/>
                <a:ea typeface="黑体" pitchFamily="49" charset="-122"/>
              </a:defRPr>
            </a:lvl6pPr>
            <a:lvl7pPr marL="2971800" indent="-228600" eaLnBrk="0" fontAlgn="base" hangingPunct="0">
              <a:spcBef>
                <a:spcPct val="0"/>
              </a:spcBef>
              <a:spcAft>
                <a:spcPct val="0"/>
              </a:spcAft>
              <a:defRPr>
                <a:solidFill>
                  <a:schemeClr val="tx1"/>
                </a:solidFill>
                <a:latin typeface="Verdana" pitchFamily="34" charset="0"/>
                <a:ea typeface="黑体" pitchFamily="49" charset="-122"/>
              </a:defRPr>
            </a:lvl7pPr>
            <a:lvl8pPr marL="3429000" indent="-228600" eaLnBrk="0" fontAlgn="base" hangingPunct="0">
              <a:spcBef>
                <a:spcPct val="0"/>
              </a:spcBef>
              <a:spcAft>
                <a:spcPct val="0"/>
              </a:spcAft>
              <a:defRPr>
                <a:solidFill>
                  <a:schemeClr val="tx1"/>
                </a:solidFill>
                <a:latin typeface="Verdana" pitchFamily="34" charset="0"/>
                <a:ea typeface="黑体" pitchFamily="49" charset="-122"/>
              </a:defRPr>
            </a:lvl8pPr>
            <a:lvl9pPr marL="3886200" indent="-228600" eaLnBrk="0" fontAlgn="base" hangingPunct="0">
              <a:spcBef>
                <a:spcPct val="0"/>
              </a:spcBef>
              <a:spcAft>
                <a:spcPct val="0"/>
              </a:spcAft>
              <a:defRPr>
                <a:solidFill>
                  <a:schemeClr val="tx1"/>
                </a:solidFill>
                <a:latin typeface="Verdana" pitchFamily="34" charset="0"/>
                <a:ea typeface="黑体" pitchFamily="49" charset="-122"/>
              </a:defRPr>
            </a:lvl9pPr>
          </a:lstStyle>
          <a:p>
            <a:pPr eaLnBrk="1" hangingPunct="1">
              <a:spcBef>
                <a:spcPct val="50000"/>
              </a:spcBef>
              <a:defRPr/>
            </a:pPr>
            <a:r>
              <a:rPr lang="zh-CN" altLang="en-US" sz="2400" b="1" smtClean="0">
                <a:solidFill>
                  <a:srgbClr val="F7F7F7"/>
                </a:solidFill>
                <a:ea typeface="楷体_GB2312" pitchFamily="49" charset="-122"/>
              </a:rPr>
              <a:t>计算机与信息学院</a:t>
            </a:r>
          </a:p>
        </p:txBody>
      </p:sp>
      <p:pic>
        <p:nvPicPr>
          <p:cNvPr id="1032" name="Picture 15" descr="邓体字徽（白色透明）"/>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39713" y="0"/>
            <a:ext cx="2974975" cy="795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719" r:id="rId1"/>
    <p:sldLayoutId id="2147484695" r:id="rId2"/>
    <p:sldLayoutId id="2147484696" r:id="rId3"/>
    <p:sldLayoutId id="2147484697" r:id="rId4"/>
    <p:sldLayoutId id="2147484698" r:id="rId5"/>
    <p:sldLayoutId id="2147484699" r:id="rId6"/>
    <p:sldLayoutId id="2147484700" r:id="rId7"/>
    <p:sldLayoutId id="2147484701" r:id="rId8"/>
    <p:sldLayoutId id="2147484702" r:id="rId9"/>
    <p:sldLayoutId id="2147484703" r:id="rId10"/>
    <p:sldLayoutId id="2147484704" r:id="rId11"/>
    <p:sldLayoutId id="2147484705" r:id="rId12"/>
    <p:sldLayoutId id="2147484706" r:id="rId13"/>
    <p:sldLayoutId id="2147484707" r:id="rId14"/>
  </p:sldLayoutIdLst>
  <p:transition spd="slow"/>
  <p:timing>
    <p:tnLst>
      <p:par>
        <p:cTn id="1" dur="indefinite" restart="never" nodeType="tmRoot"/>
      </p:par>
    </p:tnLst>
  </p:timing>
  <p:txStyles>
    <p:titleStyle>
      <a:lvl1pPr algn="l" rtl="0" eaLnBrk="0" fontAlgn="base" hangingPunct="0">
        <a:spcBef>
          <a:spcPct val="0"/>
        </a:spcBef>
        <a:spcAft>
          <a:spcPct val="0"/>
        </a:spcAft>
        <a:defRPr sz="3800">
          <a:solidFill>
            <a:schemeClr val="tx2"/>
          </a:solidFill>
          <a:latin typeface="+mj-lt"/>
          <a:ea typeface="+mj-ea"/>
          <a:cs typeface="+mj-cs"/>
        </a:defRPr>
      </a:lvl1pPr>
      <a:lvl2pPr algn="l" rtl="0" eaLnBrk="0" fontAlgn="base" hangingPunct="0">
        <a:spcBef>
          <a:spcPct val="0"/>
        </a:spcBef>
        <a:spcAft>
          <a:spcPct val="0"/>
        </a:spcAft>
        <a:defRPr sz="3800">
          <a:solidFill>
            <a:schemeClr val="tx2"/>
          </a:solidFill>
          <a:latin typeface="Verdana" pitchFamily="34" charset="0"/>
          <a:ea typeface="宋体" pitchFamily="2" charset="-122"/>
        </a:defRPr>
      </a:lvl2pPr>
      <a:lvl3pPr algn="l" rtl="0" eaLnBrk="0" fontAlgn="base" hangingPunct="0">
        <a:spcBef>
          <a:spcPct val="0"/>
        </a:spcBef>
        <a:spcAft>
          <a:spcPct val="0"/>
        </a:spcAft>
        <a:defRPr sz="3800">
          <a:solidFill>
            <a:schemeClr val="tx2"/>
          </a:solidFill>
          <a:latin typeface="Verdana" pitchFamily="34" charset="0"/>
          <a:ea typeface="宋体" pitchFamily="2" charset="-122"/>
        </a:defRPr>
      </a:lvl3pPr>
      <a:lvl4pPr algn="l" rtl="0" eaLnBrk="0" fontAlgn="base" hangingPunct="0">
        <a:spcBef>
          <a:spcPct val="0"/>
        </a:spcBef>
        <a:spcAft>
          <a:spcPct val="0"/>
        </a:spcAft>
        <a:defRPr sz="3800">
          <a:solidFill>
            <a:schemeClr val="tx2"/>
          </a:solidFill>
          <a:latin typeface="Verdana" pitchFamily="34" charset="0"/>
          <a:ea typeface="宋体" pitchFamily="2" charset="-122"/>
        </a:defRPr>
      </a:lvl4pPr>
      <a:lvl5pPr algn="l" rtl="0" eaLnBrk="0" fontAlgn="base" hangingPunct="0">
        <a:spcBef>
          <a:spcPct val="0"/>
        </a:spcBef>
        <a:spcAft>
          <a:spcPct val="0"/>
        </a:spcAft>
        <a:defRPr sz="3800">
          <a:solidFill>
            <a:schemeClr val="tx2"/>
          </a:solidFill>
          <a:latin typeface="Verdana" pitchFamily="34" charset="0"/>
          <a:ea typeface="宋体" pitchFamily="2" charset="-122"/>
        </a:defRPr>
      </a:lvl5pPr>
      <a:lvl6pPr marL="457200" algn="l" rtl="0" fontAlgn="base">
        <a:spcBef>
          <a:spcPct val="0"/>
        </a:spcBef>
        <a:spcAft>
          <a:spcPct val="0"/>
        </a:spcAft>
        <a:defRPr sz="3800">
          <a:solidFill>
            <a:schemeClr val="tx2"/>
          </a:solidFill>
          <a:latin typeface="Verdana" pitchFamily="34" charset="0"/>
          <a:ea typeface="宋体" pitchFamily="2" charset="-122"/>
        </a:defRPr>
      </a:lvl6pPr>
      <a:lvl7pPr marL="914400" algn="l" rtl="0" fontAlgn="base">
        <a:spcBef>
          <a:spcPct val="0"/>
        </a:spcBef>
        <a:spcAft>
          <a:spcPct val="0"/>
        </a:spcAft>
        <a:defRPr sz="3800">
          <a:solidFill>
            <a:schemeClr val="tx2"/>
          </a:solidFill>
          <a:latin typeface="Verdana" pitchFamily="34" charset="0"/>
          <a:ea typeface="宋体" pitchFamily="2" charset="-122"/>
        </a:defRPr>
      </a:lvl7pPr>
      <a:lvl8pPr marL="1371600" algn="l" rtl="0" fontAlgn="base">
        <a:spcBef>
          <a:spcPct val="0"/>
        </a:spcBef>
        <a:spcAft>
          <a:spcPct val="0"/>
        </a:spcAft>
        <a:defRPr sz="3800">
          <a:solidFill>
            <a:schemeClr val="tx2"/>
          </a:solidFill>
          <a:latin typeface="Verdana" pitchFamily="34" charset="0"/>
          <a:ea typeface="宋体" pitchFamily="2" charset="-122"/>
        </a:defRPr>
      </a:lvl8pPr>
      <a:lvl9pPr marL="1828800" algn="l" rtl="0" fontAlgn="base">
        <a:spcBef>
          <a:spcPct val="0"/>
        </a:spcBef>
        <a:spcAft>
          <a:spcPct val="0"/>
        </a:spcAft>
        <a:defRPr sz="3800">
          <a:solidFill>
            <a:schemeClr val="tx2"/>
          </a:solidFill>
          <a:latin typeface="Verdana" pitchFamily="34" charset="0"/>
          <a:ea typeface="宋体" pitchFamily="2" charset="-122"/>
        </a:defRPr>
      </a:lvl9pPr>
    </p:titleStyle>
    <p:bodyStyle>
      <a:lvl1pPr marL="469900" indent="-469900" algn="l" rtl="0" eaLnBrk="0" fontAlgn="base" hangingPunct="0">
        <a:spcBef>
          <a:spcPct val="20000"/>
        </a:spcBef>
        <a:spcAft>
          <a:spcPct val="0"/>
        </a:spcAft>
        <a:buClr>
          <a:schemeClr val="accent2"/>
        </a:buClr>
        <a:buFont typeface="Wingdings" panose="05000000000000000000" pitchFamily="2" charset="2"/>
        <a:buChar char="o"/>
        <a:defRPr sz="3000">
          <a:solidFill>
            <a:schemeClr val="tx1"/>
          </a:solidFill>
          <a:latin typeface="+mn-lt"/>
          <a:ea typeface="+mn-ea"/>
          <a:cs typeface="+mn-cs"/>
        </a:defRPr>
      </a:lvl1pPr>
      <a:lvl2pPr marL="908050" indent="-436563" algn="l" rtl="0" eaLnBrk="0" fontAlgn="base" hangingPunct="0">
        <a:spcBef>
          <a:spcPct val="20000"/>
        </a:spcBef>
        <a:spcAft>
          <a:spcPct val="0"/>
        </a:spcAft>
        <a:buClr>
          <a:schemeClr val="accent2"/>
        </a:buClr>
        <a:buFont typeface="Wingdings" panose="05000000000000000000" pitchFamily="2" charset="2"/>
        <a:buChar char="n"/>
        <a:defRPr sz="2600">
          <a:solidFill>
            <a:schemeClr val="tx1"/>
          </a:solidFill>
          <a:latin typeface="+mn-lt"/>
          <a:ea typeface="+mn-ea"/>
        </a:defRPr>
      </a:lvl2pPr>
      <a:lvl3pPr marL="1304925" indent="-395288" algn="l" rtl="0" eaLnBrk="0" fontAlgn="base" hangingPunct="0">
        <a:spcBef>
          <a:spcPct val="20000"/>
        </a:spcBef>
        <a:spcAft>
          <a:spcPct val="0"/>
        </a:spcAft>
        <a:buClr>
          <a:schemeClr val="accent2"/>
        </a:buClr>
        <a:buFont typeface="Wingdings" panose="05000000000000000000" pitchFamily="2" charset="2"/>
        <a:buChar char="o"/>
        <a:defRPr sz="2300">
          <a:solidFill>
            <a:schemeClr val="tx1"/>
          </a:solidFill>
          <a:latin typeface="+mn-lt"/>
          <a:ea typeface="+mn-ea"/>
        </a:defRPr>
      </a:lvl3pPr>
      <a:lvl4pPr marL="1693863" indent="-387350" algn="l" rtl="0" eaLnBrk="0" fontAlgn="base" hangingPunct="0">
        <a:spcBef>
          <a:spcPct val="20000"/>
        </a:spcBef>
        <a:spcAft>
          <a:spcPct val="0"/>
        </a:spcAft>
        <a:buClr>
          <a:schemeClr val="accent2"/>
        </a:buClr>
        <a:buFont typeface="Wingdings" panose="05000000000000000000" pitchFamily="2" charset="2"/>
        <a:buChar char="n"/>
        <a:defRPr sz="2000">
          <a:solidFill>
            <a:schemeClr val="tx1"/>
          </a:solidFill>
          <a:latin typeface="+mn-lt"/>
          <a:ea typeface="+mn-ea"/>
        </a:defRPr>
      </a:lvl4pPr>
      <a:lvl5pPr marL="2093913" indent="-398463" algn="l" rtl="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mn-lt"/>
          <a:ea typeface="+mn-ea"/>
        </a:defRPr>
      </a:lvl5pPr>
      <a:lvl6pPr marL="2551113" indent="-398463" algn="l" rtl="0" fontAlgn="base">
        <a:spcBef>
          <a:spcPct val="25000"/>
        </a:spcBef>
        <a:spcAft>
          <a:spcPct val="0"/>
        </a:spcAft>
        <a:buClr>
          <a:schemeClr val="accent2"/>
        </a:buClr>
        <a:buFont typeface="Wingdings" pitchFamily="2" charset="2"/>
        <a:buChar char="§"/>
        <a:defRPr sz="2000">
          <a:solidFill>
            <a:schemeClr val="tx1"/>
          </a:solidFill>
          <a:latin typeface="+mn-lt"/>
          <a:ea typeface="+mn-ea"/>
        </a:defRPr>
      </a:lvl6pPr>
      <a:lvl7pPr marL="3008313" indent="-398463" algn="l" rtl="0" fontAlgn="base">
        <a:spcBef>
          <a:spcPct val="25000"/>
        </a:spcBef>
        <a:spcAft>
          <a:spcPct val="0"/>
        </a:spcAft>
        <a:buClr>
          <a:schemeClr val="accent2"/>
        </a:buClr>
        <a:buFont typeface="Wingdings" pitchFamily="2" charset="2"/>
        <a:buChar char="§"/>
        <a:defRPr sz="2000">
          <a:solidFill>
            <a:schemeClr val="tx1"/>
          </a:solidFill>
          <a:latin typeface="+mn-lt"/>
          <a:ea typeface="+mn-ea"/>
        </a:defRPr>
      </a:lvl7pPr>
      <a:lvl8pPr marL="3465513" indent="-398463" algn="l" rtl="0" fontAlgn="base">
        <a:spcBef>
          <a:spcPct val="25000"/>
        </a:spcBef>
        <a:spcAft>
          <a:spcPct val="0"/>
        </a:spcAft>
        <a:buClr>
          <a:schemeClr val="accent2"/>
        </a:buClr>
        <a:buFont typeface="Wingdings" pitchFamily="2" charset="2"/>
        <a:buChar char="§"/>
        <a:defRPr sz="2000">
          <a:solidFill>
            <a:schemeClr val="tx1"/>
          </a:solidFill>
          <a:latin typeface="+mn-lt"/>
          <a:ea typeface="+mn-ea"/>
        </a:defRPr>
      </a:lvl8pPr>
      <a:lvl9pPr marL="3922713" indent="-398463" algn="l" rtl="0" fontAlgn="base">
        <a:spcBef>
          <a:spcPct val="25000"/>
        </a:spcBef>
        <a:spcAft>
          <a:spcPct val="0"/>
        </a:spcAft>
        <a:buClr>
          <a:schemeClr val="accent2"/>
        </a:buClr>
        <a:buFont typeface="Wingdings" pitchFamily="2" charset="2"/>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bwMode="auto">
          <a:xfrm>
            <a:off x="609600" y="274638"/>
            <a:ext cx="109728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2051" name="Rectangle 3"/>
          <p:cNvSpPr>
            <a:spLocks noGrp="1" noChangeArrowheads="1"/>
          </p:cNvSpPr>
          <p:nvPr>
            <p:ph type="body" idx="1"/>
          </p:nvPr>
        </p:nvSpPr>
        <p:spPr bwMode="auto">
          <a:xfrm>
            <a:off x="609600" y="1600200"/>
            <a:ext cx="109728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221188" name="Rectangle 4"/>
          <p:cNvSpPr>
            <a:spLocks noGrp="1" noChangeArrowheads="1"/>
          </p:cNvSpPr>
          <p:nvPr>
            <p:ph type="dt" sz="half" idx="2"/>
          </p:nvPr>
        </p:nvSpPr>
        <p:spPr bwMode="auto">
          <a:xfrm>
            <a:off x="609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kumimoji="1" sz="1400">
                <a:latin typeface="Times New Roman" pitchFamily="18" charset="0"/>
                <a:ea typeface="+mn-ea"/>
              </a:defRPr>
            </a:lvl1pPr>
          </a:lstStyle>
          <a:p>
            <a:pPr>
              <a:defRPr/>
            </a:pPr>
            <a:fld id="{39AB3738-66D8-4B63-9C0C-E926FE5F8A8B}" type="datetime11">
              <a:rPr lang="zh-CN" altLang="en-US"/>
              <a:pPr>
                <a:defRPr/>
              </a:pPr>
              <a:t>13:34:57</a:t>
            </a:fld>
            <a:endParaRPr lang="en-US" altLang="zh-CN"/>
          </a:p>
        </p:txBody>
      </p:sp>
      <p:sp>
        <p:nvSpPr>
          <p:cNvPr id="221189" name="Rectangle 5"/>
          <p:cNvSpPr>
            <a:spLocks noGrp="1" noChangeArrowheads="1"/>
          </p:cNvSpPr>
          <p:nvPr>
            <p:ph type="ftr" sz="quarter" idx="3"/>
          </p:nvPr>
        </p:nvSpPr>
        <p:spPr bwMode="auto">
          <a:xfrm>
            <a:off x="4165600" y="6245225"/>
            <a:ext cx="3860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kumimoji="1" sz="1400">
                <a:latin typeface="Times New Roman" pitchFamily="18" charset="0"/>
                <a:ea typeface="+mn-ea"/>
              </a:defRPr>
            </a:lvl1pPr>
          </a:lstStyle>
          <a:p>
            <a:pPr>
              <a:defRPr/>
            </a:pPr>
            <a:endParaRPr lang="en-US" altLang="zh-CN"/>
          </a:p>
        </p:txBody>
      </p:sp>
      <p:sp>
        <p:nvSpPr>
          <p:cNvPr id="221190" name="Rectangle 6"/>
          <p:cNvSpPr>
            <a:spLocks noGrp="1" noChangeArrowheads="1"/>
          </p:cNvSpPr>
          <p:nvPr>
            <p:ph type="sldNum" sz="quarter" idx="4"/>
          </p:nvPr>
        </p:nvSpPr>
        <p:spPr bwMode="auto">
          <a:xfrm>
            <a:off x="8737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kumimoji="1" sz="1400">
                <a:latin typeface="Times New Roman" panose="02020603050405020304" pitchFamily="18" charset="0"/>
                <a:ea typeface="宋体" panose="02010600030101010101" pitchFamily="2" charset="-122"/>
              </a:defRPr>
            </a:lvl1pPr>
          </a:lstStyle>
          <a:p>
            <a:pPr>
              <a:defRPr/>
            </a:pPr>
            <a:fld id="{457FBA82-13D7-48B6-9659-26EF4DF678CD}" type="slidenum">
              <a:rPr lang="zh-CN" altLang="en-US"/>
              <a:pPr>
                <a:defRPr/>
              </a:pPr>
              <a:t>‹#›</a:t>
            </a:fld>
            <a:endParaRPr lang="en-US" altLang="zh-CN"/>
          </a:p>
        </p:txBody>
      </p:sp>
    </p:spTree>
  </p:cSld>
  <p:clrMap bg1="lt1" tx1="dk1" bg2="lt2" tx2="dk2" accent1="accent1" accent2="accent2" accent3="accent3" accent4="accent4" accent5="accent5" accent6="accent6" hlink="hlink" folHlink="folHlink"/>
  <p:sldLayoutIdLst>
    <p:sldLayoutId id="2147484708" r:id="rId1"/>
    <p:sldLayoutId id="2147484709" r:id="rId2"/>
    <p:sldLayoutId id="2147484710" r:id="rId3"/>
    <p:sldLayoutId id="2147484711" r:id="rId4"/>
    <p:sldLayoutId id="2147484712" r:id="rId5"/>
    <p:sldLayoutId id="2147484713" r:id="rId6"/>
    <p:sldLayoutId id="2147484714" r:id="rId7"/>
    <p:sldLayoutId id="2147484715" r:id="rId8"/>
    <p:sldLayoutId id="2147484716" r:id="rId9"/>
    <p:sldLayoutId id="2147484717" r:id="rId10"/>
    <p:sldLayoutId id="2147484718" r:id="rId11"/>
  </p:sldLayoutIdLst>
  <p:transition spd="slow"/>
  <p:hf hdr="0" ftr="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宋体" pitchFamily="2" charset="-122"/>
        </a:defRPr>
      </a:lvl2pPr>
      <a:lvl3pPr algn="ctr" rtl="0" eaLnBrk="0" fontAlgn="base" hangingPunct="0">
        <a:spcBef>
          <a:spcPct val="0"/>
        </a:spcBef>
        <a:spcAft>
          <a:spcPct val="0"/>
        </a:spcAft>
        <a:defRPr sz="4400">
          <a:solidFill>
            <a:schemeClr val="tx2"/>
          </a:solidFill>
          <a:latin typeface="Arial" charset="0"/>
          <a:ea typeface="宋体" pitchFamily="2" charset="-122"/>
        </a:defRPr>
      </a:lvl3pPr>
      <a:lvl4pPr algn="ctr" rtl="0" eaLnBrk="0" fontAlgn="base" hangingPunct="0">
        <a:spcBef>
          <a:spcPct val="0"/>
        </a:spcBef>
        <a:spcAft>
          <a:spcPct val="0"/>
        </a:spcAft>
        <a:defRPr sz="4400">
          <a:solidFill>
            <a:schemeClr val="tx2"/>
          </a:solidFill>
          <a:latin typeface="Arial" charset="0"/>
          <a:ea typeface="宋体" pitchFamily="2" charset="-122"/>
        </a:defRPr>
      </a:lvl4pPr>
      <a:lvl5pPr algn="ctr" rtl="0" eaLnBrk="0" fontAlgn="base" hangingPunct="0">
        <a:spcBef>
          <a:spcPct val="0"/>
        </a:spcBef>
        <a:spcAft>
          <a:spcPct val="0"/>
        </a:spcAft>
        <a:defRPr sz="4400">
          <a:solidFill>
            <a:schemeClr val="tx2"/>
          </a:solidFill>
          <a:latin typeface="Arial" charset="0"/>
          <a:ea typeface="宋体" pitchFamily="2" charset="-122"/>
        </a:defRPr>
      </a:lvl5pPr>
      <a:lvl6pPr marL="457200" algn="ctr" rtl="0" fontAlgn="base">
        <a:spcBef>
          <a:spcPct val="0"/>
        </a:spcBef>
        <a:spcAft>
          <a:spcPct val="0"/>
        </a:spcAft>
        <a:defRPr sz="4400">
          <a:solidFill>
            <a:schemeClr val="tx2"/>
          </a:solidFill>
          <a:latin typeface="Arial" charset="0"/>
          <a:ea typeface="宋体" pitchFamily="2" charset="-122"/>
        </a:defRPr>
      </a:lvl6pPr>
      <a:lvl7pPr marL="914400" algn="ctr" rtl="0" fontAlgn="base">
        <a:spcBef>
          <a:spcPct val="0"/>
        </a:spcBef>
        <a:spcAft>
          <a:spcPct val="0"/>
        </a:spcAft>
        <a:defRPr sz="4400">
          <a:solidFill>
            <a:schemeClr val="tx2"/>
          </a:solidFill>
          <a:latin typeface="Arial" charset="0"/>
          <a:ea typeface="宋体" pitchFamily="2" charset="-122"/>
        </a:defRPr>
      </a:lvl7pPr>
      <a:lvl8pPr marL="1371600" algn="ctr" rtl="0" fontAlgn="base">
        <a:spcBef>
          <a:spcPct val="0"/>
        </a:spcBef>
        <a:spcAft>
          <a:spcPct val="0"/>
        </a:spcAft>
        <a:defRPr sz="4400">
          <a:solidFill>
            <a:schemeClr val="tx2"/>
          </a:solidFill>
          <a:latin typeface="Arial" charset="0"/>
          <a:ea typeface="宋体" pitchFamily="2" charset="-122"/>
        </a:defRPr>
      </a:lvl8pPr>
      <a:lvl9pPr marL="1828800" algn="ctr" rtl="0" fontAlgn="base">
        <a:spcBef>
          <a:spcPct val="0"/>
        </a:spcBef>
        <a:spcAft>
          <a:spcPct val="0"/>
        </a:spcAft>
        <a:defRPr sz="4400">
          <a:solidFill>
            <a:schemeClr val="tx2"/>
          </a:solidFill>
          <a:latin typeface="Arial" charset="0"/>
          <a:ea typeface="宋体"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jpeg"/></Relationships>
</file>

<file path=ppt/slides/_rels/slide10.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6.xml"/><Relationship Id="rId1" Type="http://schemas.openxmlformats.org/officeDocument/2006/relationships/vmlDrawing" Target="../drawings/vmlDrawing1.vml"/><Relationship Id="rId5" Type="http://schemas.openxmlformats.org/officeDocument/2006/relationships/image" Target="../media/image37.jpeg"/><Relationship Id="rId4" Type="http://schemas.openxmlformats.org/officeDocument/2006/relationships/image" Target="../media/image36.png"/></Relationships>
</file>

<file path=ppt/slides/_rels/slide1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jpe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42.emf"/><Relationship Id="rId3" Type="http://schemas.openxmlformats.org/officeDocument/2006/relationships/oleObject" Target="../embeddings/oleObject2.bin"/><Relationship Id="rId7" Type="http://schemas.openxmlformats.org/officeDocument/2006/relationships/oleObject" Target="../embeddings/Microsoft_Visio_2003-2010___2.vsd"/><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oleObject" Target="../embeddings/oleObject3.bin"/><Relationship Id="rId5" Type="http://schemas.openxmlformats.org/officeDocument/2006/relationships/image" Target="../media/image41.emf"/><Relationship Id="rId10" Type="http://schemas.openxmlformats.org/officeDocument/2006/relationships/image" Target="../media/image44.jpeg"/><Relationship Id="rId4" Type="http://schemas.openxmlformats.org/officeDocument/2006/relationships/oleObject" Target="../embeddings/Microsoft_Visio_2003-2010___1.vsd"/><Relationship Id="rId9" Type="http://schemas.openxmlformats.org/officeDocument/2006/relationships/image" Target="../media/image43.png"/></Relationships>
</file>

<file path=ppt/slides/_rels/slide17.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5.jpeg"/><Relationship Id="rId1" Type="http://schemas.openxmlformats.org/officeDocument/2006/relationships/slideLayout" Target="../slideLayouts/slideLayout2.xml"/><Relationship Id="rId4" Type="http://schemas.openxmlformats.org/officeDocument/2006/relationships/image" Target="../media/image47.jpeg"/></Relationships>
</file>

<file path=ppt/slides/_rels/slide1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11.jpeg"/><Relationship Id="rId13" Type="http://schemas.openxmlformats.org/officeDocument/2006/relationships/image" Target="../media/image16.jpeg"/><Relationship Id="rId3" Type="http://schemas.openxmlformats.org/officeDocument/2006/relationships/image" Target="../media/image6.jpeg"/><Relationship Id="rId7" Type="http://schemas.openxmlformats.org/officeDocument/2006/relationships/image" Target="../media/image10.jpeg"/><Relationship Id="rId12" Type="http://schemas.openxmlformats.org/officeDocument/2006/relationships/image" Target="../media/image15.jpeg"/><Relationship Id="rId2" Type="http://schemas.openxmlformats.org/officeDocument/2006/relationships/image" Target="../media/image5.jpeg"/><Relationship Id="rId16" Type="http://schemas.openxmlformats.org/officeDocument/2006/relationships/image" Target="../media/image19.jpeg"/><Relationship Id="rId1" Type="http://schemas.openxmlformats.org/officeDocument/2006/relationships/slideLayout" Target="../slideLayouts/slideLayout2.xml"/><Relationship Id="rId6" Type="http://schemas.openxmlformats.org/officeDocument/2006/relationships/image" Target="../media/image9.jpeg"/><Relationship Id="rId11" Type="http://schemas.openxmlformats.org/officeDocument/2006/relationships/image" Target="../media/image14.jpeg"/><Relationship Id="rId5" Type="http://schemas.openxmlformats.org/officeDocument/2006/relationships/image" Target="../media/image8.jpeg"/><Relationship Id="rId15" Type="http://schemas.openxmlformats.org/officeDocument/2006/relationships/image" Target="../media/image18.jpeg"/><Relationship Id="rId10" Type="http://schemas.openxmlformats.org/officeDocument/2006/relationships/image" Target="../media/image13.jpeg"/><Relationship Id="rId4" Type="http://schemas.openxmlformats.org/officeDocument/2006/relationships/image" Target="../media/image7.jpeg"/><Relationship Id="rId9" Type="http://schemas.openxmlformats.org/officeDocument/2006/relationships/image" Target="../media/image12.jpeg"/><Relationship Id="rId14" Type="http://schemas.openxmlformats.org/officeDocument/2006/relationships/image" Target="../media/image17.jpeg"/></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vmlDrawing" Target="../drawings/vmlDrawing3.vml"/><Relationship Id="rId4" Type="http://schemas.openxmlformats.org/officeDocument/2006/relationships/image" Target="../media/image51.png"/></Relationships>
</file>

<file path=ppt/slides/_rels/slide2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54.png"/></Relationships>
</file>

<file path=ppt/slides/_rels/slide2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58.png"/></Relationships>
</file>

<file path=ppt/slides/_rels/slide2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 Id="rId5" Type="http://schemas.openxmlformats.org/officeDocument/2006/relationships/image" Target="../media/image63.png"/><Relationship Id="rId4" Type="http://schemas.openxmlformats.org/officeDocument/2006/relationships/image" Target="../media/image62.png"/></Relationships>
</file>

<file path=ppt/slides/_rels/slide2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image" Target="../media/image68.jpe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image" Target="../media/image71.jpe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75.wmf"/><Relationship Id="rId2" Type="http://schemas.openxmlformats.org/officeDocument/2006/relationships/image" Target="../media/image74.wmf"/><Relationship Id="rId1" Type="http://schemas.openxmlformats.org/officeDocument/2006/relationships/slideLayout" Target="../slideLayouts/slideLayout6.xml"/><Relationship Id="rId4" Type="http://schemas.openxmlformats.org/officeDocument/2006/relationships/image" Target="../media/image76.jpeg"/></Relationships>
</file>

<file path=ppt/slides/_rels/slide35.xml.rels><?xml version="1.0" encoding="UTF-8" standalone="yes"?>
<Relationships xmlns="http://schemas.openxmlformats.org/package/2006/relationships"><Relationship Id="rId3" Type="http://schemas.openxmlformats.org/officeDocument/2006/relationships/image" Target="../media/image78.wmf"/><Relationship Id="rId2" Type="http://schemas.openxmlformats.org/officeDocument/2006/relationships/image" Target="../media/image77.wmf"/><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image" Target="../media/image79.jpe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82.jpeg"/><Relationship Id="rId7" Type="http://schemas.openxmlformats.org/officeDocument/2006/relationships/image" Target="../media/image86.jpeg"/><Relationship Id="rId2" Type="http://schemas.openxmlformats.org/officeDocument/2006/relationships/image" Target="../media/image81.jpeg"/><Relationship Id="rId1" Type="http://schemas.openxmlformats.org/officeDocument/2006/relationships/slideLayout" Target="../slideLayouts/slideLayout6.xml"/><Relationship Id="rId6" Type="http://schemas.openxmlformats.org/officeDocument/2006/relationships/image" Target="../media/image85.jpeg"/><Relationship Id="rId5" Type="http://schemas.openxmlformats.org/officeDocument/2006/relationships/image" Target="../media/image84.jpeg"/><Relationship Id="rId4" Type="http://schemas.openxmlformats.org/officeDocument/2006/relationships/image" Target="../media/image83.jpeg"/></Relationships>
</file>

<file path=ppt/slides/_rels/slide39.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92.jpeg"/><Relationship Id="rId3" Type="http://schemas.openxmlformats.org/officeDocument/2006/relationships/image" Target="../media/image89.jpeg"/><Relationship Id="rId7" Type="http://schemas.openxmlformats.org/officeDocument/2006/relationships/image" Target="../media/image91.jpeg"/><Relationship Id="rId2" Type="http://schemas.openxmlformats.org/officeDocument/2006/relationships/slideLayout" Target="../slideLayouts/slideLayout6.xml"/><Relationship Id="rId1" Type="http://schemas.openxmlformats.org/officeDocument/2006/relationships/vmlDrawing" Target="../drawings/vmlDrawing4.vml"/><Relationship Id="rId6" Type="http://schemas.openxmlformats.org/officeDocument/2006/relationships/image" Target="../media/image88.png"/><Relationship Id="rId5" Type="http://schemas.openxmlformats.org/officeDocument/2006/relationships/oleObject" Target="../embeddings/oleObject5.bin"/><Relationship Id="rId4" Type="http://schemas.openxmlformats.org/officeDocument/2006/relationships/image" Target="../media/image90.wmf"/><Relationship Id="rId9" Type="http://schemas.openxmlformats.org/officeDocument/2006/relationships/image" Target="../media/image93.jpeg"/></Relationships>
</file>

<file path=ppt/slides/_rels/slide41.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6.xml"/><Relationship Id="rId1" Type="http://schemas.openxmlformats.org/officeDocument/2006/relationships/vmlDrawing" Target="../drawings/vmlDrawing5.vml"/><Relationship Id="rId4" Type="http://schemas.openxmlformats.org/officeDocument/2006/relationships/image" Target="../media/image94.emf"/></Relationships>
</file>

<file path=ppt/slides/_rels/slide42.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6.xml"/><Relationship Id="rId1" Type="http://schemas.openxmlformats.org/officeDocument/2006/relationships/vmlDrawing" Target="../drawings/vmlDrawing6.vml"/><Relationship Id="rId4" Type="http://schemas.openxmlformats.org/officeDocument/2006/relationships/image" Target="../media/image94.emf"/></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image" Target="../media/image96.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9.xml"/><Relationship Id="rId1" Type="http://schemas.openxmlformats.org/officeDocument/2006/relationships/slideLayout" Target="../slideLayouts/slideLayout6.xml"/><Relationship Id="rId5" Type="http://schemas.openxmlformats.org/officeDocument/2006/relationships/image" Target="../media/image101.jpeg"/><Relationship Id="rId4" Type="http://schemas.openxmlformats.org/officeDocument/2006/relationships/image" Target="../media/image100.jpe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image" Target="../media/image101.jpe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102.wmf"/><Relationship Id="rId2" Type="http://schemas.openxmlformats.org/officeDocument/2006/relationships/notesSlide" Target="../notesSlides/notesSlide11.xml"/><Relationship Id="rId1" Type="http://schemas.openxmlformats.org/officeDocument/2006/relationships/slideLayout" Target="../slideLayouts/slideLayout4.xml"/><Relationship Id="rId5" Type="http://schemas.openxmlformats.org/officeDocument/2006/relationships/image" Target="../media/image104.png"/><Relationship Id="rId4" Type="http://schemas.openxmlformats.org/officeDocument/2006/relationships/image" Target="../media/image103.wmf"/></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w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1.jpeg"/><Relationship Id="rId2" Type="http://schemas.openxmlformats.org/officeDocument/2006/relationships/image" Target="../media/image26.png"/><Relationship Id="rId1" Type="http://schemas.openxmlformats.org/officeDocument/2006/relationships/slideLayout" Target="../slideLayouts/slideLayout6.xml"/><Relationship Id="rId6" Type="http://schemas.openxmlformats.org/officeDocument/2006/relationships/image" Target="../media/image30.jpeg"/><Relationship Id="rId5" Type="http://schemas.openxmlformats.org/officeDocument/2006/relationships/image" Target="../media/image29.jpeg"/><Relationship Id="rId4" Type="http://schemas.openxmlformats.org/officeDocument/2006/relationships/image" Target="../media/image28.jpeg"/></Relationships>
</file>

<file path=ppt/slides/slide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Text Box 15"/>
          <p:cNvSpPr txBox="1">
            <a:spLocks noChangeArrowheads="1"/>
          </p:cNvSpPr>
          <p:nvPr/>
        </p:nvSpPr>
        <p:spPr bwMode="auto">
          <a:xfrm>
            <a:off x="3683000" y="1412875"/>
            <a:ext cx="4826000" cy="777875"/>
          </a:xfrm>
          <a:prstGeom prst="rect">
            <a:avLst/>
          </a:prstGeom>
          <a:noFill/>
          <a:ln>
            <a:noFill/>
          </a:ln>
          <a:effectLst>
            <a:outerShdw dist="35921" dir="2700000" algn="ctr" rotWithShape="0">
              <a:srgbClr val="FFFF00">
                <a:alpha val="5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algn="ctr" eaLnBrk="1" hangingPunct="1">
              <a:lnSpc>
                <a:spcPct val="80000"/>
              </a:lnSpc>
              <a:spcBef>
                <a:spcPct val="50000"/>
              </a:spcBef>
              <a:buClrTx/>
              <a:buFontTx/>
              <a:buNone/>
            </a:pPr>
            <a:r>
              <a:rPr kumimoji="1" lang="zh-CN" altLang="en-US" sz="5400" b="1">
                <a:solidFill>
                  <a:srgbClr val="FF0000"/>
                </a:solidFill>
                <a:latin typeface="Adobe 宋体 Std L" panose="02020300000000000000" pitchFamily="18" charset="-122"/>
                <a:ea typeface="Adobe 宋体 Std L" panose="02020300000000000000" pitchFamily="18" charset="-122"/>
              </a:rPr>
              <a:t>计算机网络 </a:t>
            </a:r>
          </a:p>
        </p:txBody>
      </p:sp>
      <p:pic>
        <p:nvPicPr>
          <p:cNvPr id="6147" name="图片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55688" y="3500438"/>
            <a:ext cx="4276725" cy="304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8" name="图片 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816725" y="3500438"/>
            <a:ext cx="4438650" cy="307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bwMode="auto">
          <a:xfrm>
            <a:off x="6154738" y="3670300"/>
            <a:ext cx="5486400" cy="2862263"/>
          </a:xfrm>
          <a:prstGeom prst="rect">
            <a:avLst/>
          </a:prstGeom>
          <a:solidFill>
            <a:schemeClr val="bg1">
              <a:lumMod val="95000"/>
            </a:schemeClr>
          </a:solidFill>
          <a:ln w="9525" cap="flat" cmpd="sng" algn="ctr">
            <a:solidFill>
              <a:schemeClr val="tx1"/>
            </a:solidFill>
            <a:prstDash val="dash"/>
            <a:round/>
            <a:headEnd type="none" w="med" len="med"/>
            <a:tailEnd type="none" w="med" len="med"/>
          </a:ln>
          <a:effectLst/>
          <a:extLst/>
        </p:spPr>
        <p:txBody>
          <a:bodyPr>
            <a:spAutoFit/>
          </a:bodyPr>
          <a:lstStyle/>
          <a:p>
            <a:pPr eaLnBrk="1" hangingPunct="1">
              <a:defRPr/>
            </a:pPr>
            <a:endParaRPr lang="en-US" altLang="zh-CN" dirty="0"/>
          </a:p>
          <a:p>
            <a:pPr eaLnBrk="1" hangingPunct="1">
              <a:defRPr/>
            </a:pPr>
            <a:endParaRPr lang="en-US" altLang="zh-CN" dirty="0"/>
          </a:p>
          <a:p>
            <a:pPr eaLnBrk="1" hangingPunct="1">
              <a:defRPr/>
            </a:pPr>
            <a:endParaRPr lang="en-US" altLang="zh-CN" dirty="0"/>
          </a:p>
          <a:p>
            <a:pPr eaLnBrk="1" hangingPunct="1">
              <a:defRPr/>
            </a:pPr>
            <a:endParaRPr lang="en-US" altLang="zh-CN" dirty="0"/>
          </a:p>
          <a:p>
            <a:pPr eaLnBrk="1" hangingPunct="1">
              <a:defRPr/>
            </a:pPr>
            <a:endParaRPr lang="en-US" altLang="zh-CN" dirty="0"/>
          </a:p>
          <a:p>
            <a:pPr eaLnBrk="1" hangingPunct="1">
              <a:defRPr/>
            </a:pPr>
            <a:endParaRPr lang="en-US" altLang="zh-CN" dirty="0"/>
          </a:p>
          <a:p>
            <a:pPr eaLnBrk="1" hangingPunct="1">
              <a:defRPr/>
            </a:pPr>
            <a:endParaRPr lang="en-US" altLang="zh-CN" dirty="0"/>
          </a:p>
          <a:p>
            <a:pPr eaLnBrk="1" hangingPunct="1">
              <a:defRPr/>
            </a:pPr>
            <a:endParaRPr lang="en-US" altLang="zh-CN" dirty="0"/>
          </a:p>
          <a:p>
            <a:pPr eaLnBrk="1" hangingPunct="1">
              <a:defRPr/>
            </a:pPr>
            <a:endParaRPr lang="en-US" altLang="zh-CN" dirty="0"/>
          </a:p>
          <a:p>
            <a:pPr eaLnBrk="1" hangingPunct="1">
              <a:defRPr/>
            </a:pPr>
            <a:endParaRPr lang="zh-CN" altLang="en-US" dirty="0"/>
          </a:p>
        </p:txBody>
      </p:sp>
      <p:sp>
        <p:nvSpPr>
          <p:cNvPr id="16387" name="Rectangle 2"/>
          <p:cNvSpPr>
            <a:spLocks noGrp="1" noChangeArrowheads="1"/>
          </p:cNvSpPr>
          <p:nvPr>
            <p:ph type="title"/>
          </p:nvPr>
        </p:nvSpPr>
        <p:spPr>
          <a:xfrm>
            <a:off x="677863" y="1052513"/>
            <a:ext cx="4410075" cy="468312"/>
          </a:xfrm>
        </p:spPr>
        <p:txBody>
          <a:bodyPr/>
          <a:lstStyle/>
          <a:p>
            <a:pPr eaLnBrk="1" hangingPunct="1">
              <a:lnSpc>
                <a:spcPct val="80000"/>
              </a:lnSpc>
              <a:spcBef>
                <a:spcPct val="50000"/>
              </a:spcBef>
            </a:pPr>
            <a:r>
              <a:rPr kumimoji="1" lang="en-US" altLang="zh-CN" sz="2800" b="1" smtClean="0">
                <a:solidFill>
                  <a:schemeClr val="tx1"/>
                </a:solidFill>
                <a:latin typeface="Times New Roman" panose="02020603050405020304" pitchFamily="18" charset="0"/>
                <a:ea typeface="黑体" panose="02010609060101010101" pitchFamily="49" charset="-122"/>
                <a:cs typeface="Times New Roman" panose="02020603050405020304" pitchFamily="18" charset="0"/>
              </a:rPr>
              <a:t>1.1</a:t>
            </a:r>
            <a:r>
              <a:rPr kumimoji="1" lang="en-US" altLang="zh-CN" sz="2800" b="1" smtClean="0">
                <a:solidFill>
                  <a:schemeClr val="tx1"/>
                </a:solidFill>
                <a:latin typeface="黑体" panose="02010609060101010101" pitchFamily="49" charset="-122"/>
                <a:ea typeface="黑体" panose="02010609060101010101" pitchFamily="49" charset="-122"/>
                <a:cs typeface="Times New Roman" panose="02020603050405020304" pitchFamily="18" charset="0"/>
              </a:rPr>
              <a:t> </a:t>
            </a:r>
            <a:r>
              <a:rPr kumimoji="1" lang="zh-CN" altLang="en-US" sz="2800" smtClean="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计算机网络的发展</a:t>
            </a:r>
            <a:endParaRPr kumimoji="1" lang="zh-CN" altLang="en-US" sz="2800" b="1" smtClean="0">
              <a:solidFill>
                <a:schemeClr val="tx1"/>
              </a:solidFill>
              <a:latin typeface="黑体" panose="02010609060101010101" pitchFamily="49" charset="-122"/>
              <a:ea typeface="黑体" panose="02010609060101010101" pitchFamily="49" charset="-122"/>
              <a:cs typeface="Times New Roman" panose="02020603050405020304" pitchFamily="18" charset="0"/>
            </a:endParaRPr>
          </a:p>
        </p:txBody>
      </p:sp>
      <p:sp>
        <p:nvSpPr>
          <p:cNvPr id="16388" name="矩形 4"/>
          <p:cNvSpPr>
            <a:spLocks noChangeArrowheads="1"/>
          </p:cNvSpPr>
          <p:nvPr/>
        </p:nvSpPr>
        <p:spPr bwMode="auto">
          <a:xfrm>
            <a:off x="871538" y="2314575"/>
            <a:ext cx="5224462"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Verdana" panose="020B0604030504040204" pitchFamily="34" charset="0"/>
                <a:ea typeface="黑体" panose="02010609060101010101" pitchFamily="49" charset="-122"/>
              </a:defRPr>
            </a:lvl1pPr>
            <a:lvl2pPr marL="742950" indent="-285750">
              <a:defRPr>
                <a:solidFill>
                  <a:schemeClr val="tx1"/>
                </a:solidFill>
                <a:latin typeface="Verdana" panose="020B0604030504040204" pitchFamily="34" charset="0"/>
                <a:ea typeface="黑体" panose="02010609060101010101" pitchFamily="49" charset="-122"/>
              </a:defRPr>
            </a:lvl2pPr>
            <a:lvl3pPr marL="1143000" indent="-228600">
              <a:defRPr>
                <a:solidFill>
                  <a:schemeClr val="tx1"/>
                </a:solidFill>
                <a:latin typeface="Verdana" panose="020B0604030504040204" pitchFamily="34" charset="0"/>
                <a:ea typeface="黑体" panose="02010609060101010101" pitchFamily="49" charset="-122"/>
              </a:defRPr>
            </a:lvl3pPr>
            <a:lvl4pPr marL="1600200" indent="-228600">
              <a:defRPr>
                <a:solidFill>
                  <a:schemeClr val="tx1"/>
                </a:solidFill>
                <a:latin typeface="Verdana" panose="020B0604030504040204" pitchFamily="34" charset="0"/>
                <a:ea typeface="黑体" panose="02010609060101010101" pitchFamily="49" charset="-122"/>
              </a:defRPr>
            </a:lvl4pPr>
            <a:lvl5pPr marL="2057400" indent="-228600">
              <a:defRPr>
                <a:solidFill>
                  <a:schemeClr val="tx1"/>
                </a:solidFill>
                <a:latin typeface="Verdana" panose="020B0604030504040204" pitchFamily="34" charset="0"/>
                <a:ea typeface="黑体" panose="02010609060101010101" pitchFamily="49"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9pPr>
          </a:lstStyle>
          <a:p>
            <a:pPr>
              <a:spcBef>
                <a:spcPct val="50000"/>
              </a:spcBef>
            </a:pPr>
            <a:r>
              <a:rPr kumimoji="1" lang="zh-CN" altLang="en-US" sz="2400">
                <a:solidFill>
                  <a:srgbClr val="0070C0"/>
                </a:solidFill>
                <a:latin typeface="微软雅黑" panose="020B0503020204020204" pitchFamily="34" charset="-122"/>
                <a:ea typeface="微软雅黑" panose="020B0503020204020204" pitchFamily="34" charset="-122"/>
              </a:rPr>
              <a:t>标志性成果：</a:t>
            </a:r>
            <a:r>
              <a:rPr kumimoji="1" lang="en-US" altLang="zh-CN" sz="2400">
                <a:solidFill>
                  <a:srgbClr val="0070C0"/>
                </a:solidFill>
                <a:latin typeface="微软雅黑" panose="020B0503020204020204" pitchFamily="34" charset="-122"/>
                <a:ea typeface="微软雅黑" panose="020B0503020204020204" pitchFamily="34" charset="-122"/>
              </a:rPr>
              <a:t>TCP/IP</a:t>
            </a:r>
            <a:r>
              <a:rPr kumimoji="1" lang="zh-CN" altLang="en-US" sz="2400">
                <a:solidFill>
                  <a:srgbClr val="0070C0"/>
                </a:solidFill>
                <a:latin typeface="微软雅黑" panose="020B0503020204020204" pitchFamily="34" charset="-122"/>
                <a:ea typeface="微软雅黑" panose="020B0503020204020204" pitchFamily="34" charset="-122"/>
              </a:rPr>
              <a:t>协议雏形</a:t>
            </a:r>
          </a:p>
        </p:txBody>
      </p:sp>
      <p:sp>
        <p:nvSpPr>
          <p:cNvPr id="12" name="Text Box 2"/>
          <p:cNvSpPr txBox="1">
            <a:spLocks noChangeArrowheads="1"/>
          </p:cNvSpPr>
          <p:nvPr/>
        </p:nvSpPr>
        <p:spPr bwMode="auto">
          <a:xfrm>
            <a:off x="677863" y="1844675"/>
            <a:ext cx="8154987"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a:spcBef>
                <a:spcPct val="50000"/>
              </a:spcBef>
              <a:buClrTx/>
              <a:buFontTx/>
              <a:buNone/>
            </a:pPr>
            <a:r>
              <a:rPr kumimoji="1" lang="zh-CN" altLang="en-US" sz="2400">
                <a:solidFill>
                  <a:srgbClr val="0070C0"/>
                </a:solidFill>
                <a:latin typeface="微软雅黑" panose="020B0503020204020204" pitchFamily="34" charset="-122"/>
                <a:ea typeface="微软雅黑" panose="020B0503020204020204" pitchFamily="34" charset="-122"/>
              </a:rPr>
              <a:t>（</a:t>
            </a:r>
            <a:r>
              <a:rPr kumimoji="1" lang="en-US" altLang="zh-CN" sz="2400">
                <a:solidFill>
                  <a:srgbClr val="0070C0"/>
                </a:solidFill>
                <a:latin typeface="微软雅黑" panose="020B0503020204020204" pitchFamily="34" charset="-122"/>
                <a:ea typeface="微软雅黑" panose="020B0503020204020204" pitchFamily="34" charset="-122"/>
              </a:rPr>
              <a:t>2</a:t>
            </a:r>
            <a:r>
              <a:rPr kumimoji="1" lang="zh-CN" altLang="en-US" sz="2400">
                <a:solidFill>
                  <a:srgbClr val="0070C0"/>
                </a:solidFill>
                <a:latin typeface="微软雅黑" panose="020B0503020204020204" pitchFamily="34" charset="-122"/>
                <a:ea typeface="微软雅黑" panose="020B0503020204020204" pitchFamily="34" charset="-122"/>
              </a:rPr>
              <a:t>）第二阶段（形成与发展）：计算机</a:t>
            </a:r>
            <a:r>
              <a:rPr kumimoji="1" lang="en-US" altLang="zh-CN" sz="2400">
                <a:solidFill>
                  <a:srgbClr val="0070C0"/>
                </a:solidFill>
                <a:latin typeface="微软雅黑" panose="020B0503020204020204" pitchFamily="34" charset="-122"/>
                <a:ea typeface="微软雅黑" panose="020B0503020204020204" pitchFamily="34" charset="-122"/>
              </a:rPr>
              <a:t>-</a:t>
            </a:r>
            <a:r>
              <a:rPr kumimoji="1" lang="zh-CN" altLang="en-US" sz="2400">
                <a:solidFill>
                  <a:srgbClr val="0070C0"/>
                </a:solidFill>
                <a:latin typeface="微软雅黑" panose="020B0503020204020204" pitchFamily="34" charset="-122"/>
                <a:ea typeface="微软雅黑" panose="020B0503020204020204" pitchFamily="34" charset="-122"/>
              </a:rPr>
              <a:t>计算机通信</a:t>
            </a:r>
          </a:p>
        </p:txBody>
      </p:sp>
      <p:sp>
        <p:nvSpPr>
          <p:cNvPr id="16390" name="矩形 3"/>
          <p:cNvSpPr>
            <a:spLocks noChangeArrowheads="1"/>
          </p:cNvSpPr>
          <p:nvPr/>
        </p:nvSpPr>
        <p:spPr bwMode="auto">
          <a:xfrm>
            <a:off x="892175" y="2838450"/>
            <a:ext cx="11055350" cy="1169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ea typeface="黑体" panose="02010609060101010101" pitchFamily="49" charset="-122"/>
              </a:defRPr>
            </a:lvl1pPr>
            <a:lvl2pPr marL="742950" indent="-285750">
              <a:defRPr>
                <a:solidFill>
                  <a:schemeClr val="tx1"/>
                </a:solidFill>
                <a:latin typeface="Verdana" panose="020B0604030504040204" pitchFamily="34" charset="0"/>
                <a:ea typeface="黑体" panose="02010609060101010101" pitchFamily="49" charset="-122"/>
              </a:defRPr>
            </a:lvl2pPr>
            <a:lvl3pPr marL="1143000" indent="-228600">
              <a:defRPr>
                <a:solidFill>
                  <a:schemeClr val="tx1"/>
                </a:solidFill>
                <a:latin typeface="Verdana" panose="020B0604030504040204" pitchFamily="34" charset="0"/>
                <a:ea typeface="黑体" panose="02010609060101010101" pitchFamily="49" charset="-122"/>
              </a:defRPr>
            </a:lvl3pPr>
            <a:lvl4pPr marL="1600200" indent="-228600">
              <a:defRPr>
                <a:solidFill>
                  <a:schemeClr val="tx1"/>
                </a:solidFill>
                <a:latin typeface="Verdana" panose="020B0604030504040204" pitchFamily="34" charset="0"/>
                <a:ea typeface="黑体" panose="02010609060101010101" pitchFamily="49" charset="-122"/>
              </a:defRPr>
            </a:lvl4pPr>
            <a:lvl5pPr marL="2057400" indent="-228600">
              <a:defRPr>
                <a:solidFill>
                  <a:schemeClr val="tx1"/>
                </a:solidFill>
                <a:latin typeface="Verdana" panose="020B0604030504040204" pitchFamily="34" charset="0"/>
                <a:ea typeface="黑体" panose="02010609060101010101" pitchFamily="49"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9pPr>
          </a:lstStyle>
          <a:p>
            <a:pPr>
              <a:lnSpc>
                <a:spcPct val="120000"/>
              </a:lnSpc>
              <a:spcBef>
                <a:spcPct val="50000"/>
              </a:spcBef>
            </a:pPr>
            <a:r>
              <a:rPr lang="zh-CN" altLang="en-US" sz="2000">
                <a:latin typeface="微软雅黑" panose="020B0503020204020204" pitchFamily="34" charset="-122"/>
                <a:ea typeface="微软雅黑" panose="020B0503020204020204" pitchFamily="34" charset="-122"/>
              </a:rPr>
              <a:t>阿帕网问世之际，大部分电脑还互不兼容。于是，如何使硬件和软件都不同的电脑实现真正的互联，就是人们力图解决的难题。这个过程中，温顿</a:t>
            </a:r>
            <a:r>
              <a:rPr lang="en-US" altLang="zh-CN" sz="2000">
                <a:latin typeface="微软雅黑" panose="020B0503020204020204" pitchFamily="34" charset="-122"/>
                <a:ea typeface="微软雅黑" panose="020B0503020204020204" pitchFamily="34" charset="-122"/>
              </a:rPr>
              <a:t>·</a:t>
            </a:r>
            <a:r>
              <a:rPr lang="zh-CN" altLang="en-US" sz="2000">
                <a:latin typeface="微软雅黑" panose="020B0503020204020204" pitchFamily="34" charset="-122"/>
                <a:ea typeface="微软雅黑" panose="020B0503020204020204" pitchFamily="34" charset="-122"/>
              </a:rPr>
              <a:t>瑟夫为此做出首屈一指的贡献，从而被称为“互联网之父”。</a:t>
            </a:r>
            <a:endParaRPr kumimoji="1" lang="zh-CN" altLang="en-US" sz="2000">
              <a:latin typeface="微软雅黑" panose="020B0503020204020204" pitchFamily="34" charset="-122"/>
              <a:ea typeface="微软雅黑" panose="020B0503020204020204" pitchFamily="34" charset="-122"/>
            </a:endParaRPr>
          </a:p>
        </p:txBody>
      </p:sp>
      <p:pic>
        <p:nvPicPr>
          <p:cNvPr id="16391" name="图片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311900" y="4049713"/>
            <a:ext cx="1512888" cy="1938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92" name="图片 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399463" y="4049713"/>
            <a:ext cx="1512887" cy="1938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93" name="矩形 7"/>
          <p:cNvSpPr>
            <a:spLocks noChangeArrowheads="1"/>
          </p:cNvSpPr>
          <p:nvPr/>
        </p:nvSpPr>
        <p:spPr bwMode="auto">
          <a:xfrm>
            <a:off x="6475413" y="6037263"/>
            <a:ext cx="118586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erdana" panose="020B0604030504040204" pitchFamily="34" charset="0"/>
                <a:ea typeface="黑体" panose="02010609060101010101" pitchFamily="49" charset="-122"/>
              </a:defRPr>
            </a:lvl1pPr>
            <a:lvl2pPr marL="742950" indent="-285750">
              <a:defRPr>
                <a:solidFill>
                  <a:schemeClr val="tx1"/>
                </a:solidFill>
                <a:latin typeface="Verdana" panose="020B0604030504040204" pitchFamily="34" charset="0"/>
                <a:ea typeface="黑体" panose="02010609060101010101" pitchFamily="49" charset="-122"/>
              </a:defRPr>
            </a:lvl2pPr>
            <a:lvl3pPr marL="1143000" indent="-228600">
              <a:defRPr>
                <a:solidFill>
                  <a:schemeClr val="tx1"/>
                </a:solidFill>
                <a:latin typeface="Verdana" panose="020B0604030504040204" pitchFamily="34" charset="0"/>
                <a:ea typeface="黑体" panose="02010609060101010101" pitchFamily="49" charset="-122"/>
              </a:defRPr>
            </a:lvl3pPr>
            <a:lvl4pPr marL="1600200" indent="-228600">
              <a:defRPr>
                <a:solidFill>
                  <a:schemeClr val="tx1"/>
                </a:solidFill>
                <a:latin typeface="Verdana" panose="020B0604030504040204" pitchFamily="34" charset="0"/>
                <a:ea typeface="黑体" panose="02010609060101010101" pitchFamily="49" charset="-122"/>
              </a:defRPr>
            </a:lvl4pPr>
            <a:lvl5pPr marL="2057400" indent="-228600">
              <a:defRPr>
                <a:solidFill>
                  <a:schemeClr val="tx1"/>
                </a:solidFill>
                <a:latin typeface="Verdana" panose="020B0604030504040204" pitchFamily="34" charset="0"/>
                <a:ea typeface="黑体" panose="02010609060101010101" pitchFamily="49"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9pPr>
          </a:lstStyle>
          <a:p>
            <a:r>
              <a:rPr lang="zh-CN" altLang="en-US">
                <a:solidFill>
                  <a:srgbClr val="333333"/>
                </a:solidFill>
                <a:latin typeface="Arial" panose="020B0604020202020204" pitchFamily="34" charset="0"/>
              </a:rPr>
              <a:t>温顿</a:t>
            </a:r>
            <a:r>
              <a:rPr lang="en-US" altLang="zh-CN">
                <a:solidFill>
                  <a:srgbClr val="333333"/>
                </a:solidFill>
                <a:latin typeface="Arial" panose="020B0604020202020204" pitchFamily="34" charset="0"/>
              </a:rPr>
              <a:t>·</a:t>
            </a:r>
            <a:r>
              <a:rPr lang="zh-CN" altLang="en-US">
                <a:solidFill>
                  <a:srgbClr val="333333"/>
                </a:solidFill>
                <a:latin typeface="Arial" panose="020B0604020202020204" pitchFamily="34" charset="0"/>
              </a:rPr>
              <a:t>瑟夫</a:t>
            </a:r>
            <a:endParaRPr lang="zh-CN" altLang="en-US"/>
          </a:p>
        </p:txBody>
      </p:sp>
      <p:sp>
        <p:nvSpPr>
          <p:cNvPr id="16394" name="矩形 8"/>
          <p:cNvSpPr>
            <a:spLocks noChangeArrowheads="1"/>
          </p:cNvSpPr>
          <p:nvPr/>
        </p:nvSpPr>
        <p:spPr bwMode="auto">
          <a:xfrm>
            <a:off x="8486775" y="6018213"/>
            <a:ext cx="133826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erdana" panose="020B0604030504040204" pitchFamily="34" charset="0"/>
                <a:ea typeface="黑体" panose="02010609060101010101" pitchFamily="49" charset="-122"/>
              </a:defRPr>
            </a:lvl1pPr>
            <a:lvl2pPr marL="742950" indent="-285750">
              <a:defRPr>
                <a:solidFill>
                  <a:schemeClr val="tx1"/>
                </a:solidFill>
                <a:latin typeface="Verdana" panose="020B0604030504040204" pitchFamily="34" charset="0"/>
                <a:ea typeface="黑体" panose="02010609060101010101" pitchFamily="49" charset="-122"/>
              </a:defRPr>
            </a:lvl2pPr>
            <a:lvl3pPr marL="1143000" indent="-228600">
              <a:defRPr>
                <a:solidFill>
                  <a:schemeClr val="tx1"/>
                </a:solidFill>
                <a:latin typeface="Verdana" panose="020B0604030504040204" pitchFamily="34" charset="0"/>
                <a:ea typeface="黑体" panose="02010609060101010101" pitchFamily="49" charset="-122"/>
              </a:defRPr>
            </a:lvl3pPr>
            <a:lvl4pPr marL="1600200" indent="-228600">
              <a:defRPr>
                <a:solidFill>
                  <a:schemeClr val="tx1"/>
                </a:solidFill>
                <a:latin typeface="Verdana" panose="020B0604030504040204" pitchFamily="34" charset="0"/>
                <a:ea typeface="黑体" panose="02010609060101010101" pitchFamily="49" charset="-122"/>
              </a:defRPr>
            </a:lvl4pPr>
            <a:lvl5pPr marL="2057400" indent="-228600">
              <a:defRPr>
                <a:solidFill>
                  <a:schemeClr val="tx1"/>
                </a:solidFill>
                <a:latin typeface="Verdana" panose="020B0604030504040204" pitchFamily="34" charset="0"/>
                <a:ea typeface="黑体" panose="02010609060101010101" pitchFamily="49"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9pPr>
          </a:lstStyle>
          <a:p>
            <a:r>
              <a:rPr lang="zh-CN" altLang="en-US">
                <a:solidFill>
                  <a:srgbClr val="333333"/>
                </a:solidFill>
                <a:latin typeface="Arial" panose="020B0604020202020204" pitchFamily="34" charset="0"/>
              </a:rPr>
              <a:t>罗伯特卡恩</a:t>
            </a:r>
            <a:endParaRPr lang="zh-CN" altLang="en-US"/>
          </a:p>
        </p:txBody>
      </p:sp>
      <p:sp>
        <p:nvSpPr>
          <p:cNvPr id="16395" name="矩形 9"/>
          <p:cNvSpPr>
            <a:spLocks noChangeArrowheads="1"/>
          </p:cNvSpPr>
          <p:nvPr/>
        </p:nvSpPr>
        <p:spPr bwMode="auto">
          <a:xfrm>
            <a:off x="6167438" y="3670300"/>
            <a:ext cx="206057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erdana" panose="020B0604030504040204" pitchFamily="34" charset="0"/>
                <a:ea typeface="黑体" panose="02010609060101010101" pitchFamily="49" charset="-122"/>
              </a:defRPr>
            </a:lvl1pPr>
            <a:lvl2pPr marL="742950" indent="-285750">
              <a:defRPr>
                <a:solidFill>
                  <a:schemeClr val="tx1"/>
                </a:solidFill>
                <a:latin typeface="Verdana" panose="020B0604030504040204" pitchFamily="34" charset="0"/>
                <a:ea typeface="黑体" panose="02010609060101010101" pitchFamily="49" charset="-122"/>
              </a:defRPr>
            </a:lvl2pPr>
            <a:lvl3pPr marL="1143000" indent="-228600">
              <a:defRPr>
                <a:solidFill>
                  <a:schemeClr val="tx1"/>
                </a:solidFill>
                <a:latin typeface="Verdana" panose="020B0604030504040204" pitchFamily="34" charset="0"/>
                <a:ea typeface="黑体" panose="02010609060101010101" pitchFamily="49" charset="-122"/>
              </a:defRPr>
            </a:lvl3pPr>
            <a:lvl4pPr marL="1600200" indent="-228600">
              <a:defRPr>
                <a:solidFill>
                  <a:schemeClr val="tx1"/>
                </a:solidFill>
                <a:latin typeface="Verdana" panose="020B0604030504040204" pitchFamily="34" charset="0"/>
                <a:ea typeface="黑体" panose="02010609060101010101" pitchFamily="49" charset="-122"/>
              </a:defRPr>
            </a:lvl4pPr>
            <a:lvl5pPr marL="2057400" indent="-228600">
              <a:defRPr>
                <a:solidFill>
                  <a:schemeClr val="tx1"/>
                </a:solidFill>
                <a:latin typeface="Verdana" panose="020B0604030504040204" pitchFamily="34" charset="0"/>
                <a:ea typeface="黑体" panose="02010609060101010101" pitchFamily="49"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9pPr>
          </a:lstStyle>
          <a:p>
            <a:r>
              <a:rPr lang="en-US" altLang="zh-CN" sz="1600">
                <a:solidFill>
                  <a:srgbClr val="333333"/>
                </a:solidFill>
                <a:latin typeface="微软雅黑" panose="020B0503020204020204" pitchFamily="34" charset="-122"/>
                <a:ea typeface="微软雅黑" panose="020B0503020204020204" pitchFamily="34" charset="-122"/>
              </a:rPr>
              <a:t>TCP/IP</a:t>
            </a:r>
            <a:r>
              <a:rPr lang="zh-CN" altLang="en-US" sz="1600">
                <a:solidFill>
                  <a:srgbClr val="333333"/>
                </a:solidFill>
                <a:latin typeface="微软雅黑" panose="020B0503020204020204" pitchFamily="34" charset="-122"/>
                <a:ea typeface="微软雅黑" panose="020B0503020204020204" pitchFamily="34" charset="-122"/>
              </a:rPr>
              <a:t>协议的创始人</a:t>
            </a:r>
            <a:endParaRPr lang="zh-CN" altLang="en-US" sz="1600">
              <a:latin typeface="微软雅黑" panose="020B0503020204020204" pitchFamily="34" charset="-122"/>
              <a:ea typeface="微软雅黑" panose="020B0503020204020204" pitchFamily="34" charset="-122"/>
            </a:endParaRPr>
          </a:p>
        </p:txBody>
      </p:sp>
      <p:sp>
        <p:nvSpPr>
          <p:cNvPr id="16396" name="矩形 10"/>
          <p:cNvSpPr>
            <a:spLocks noChangeArrowheads="1"/>
          </p:cNvSpPr>
          <p:nvPr/>
        </p:nvSpPr>
        <p:spPr bwMode="auto">
          <a:xfrm>
            <a:off x="10082213" y="3802063"/>
            <a:ext cx="1357312" cy="258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ea typeface="黑体" panose="02010609060101010101" pitchFamily="49" charset="-122"/>
              </a:defRPr>
            </a:lvl1pPr>
            <a:lvl2pPr marL="742950" indent="-285750">
              <a:defRPr>
                <a:solidFill>
                  <a:schemeClr val="tx1"/>
                </a:solidFill>
                <a:latin typeface="Verdana" panose="020B0604030504040204" pitchFamily="34" charset="0"/>
                <a:ea typeface="黑体" panose="02010609060101010101" pitchFamily="49" charset="-122"/>
              </a:defRPr>
            </a:lvl2pPr>
            <a:lvl3pPr marL="1143000" indent="-228600">
              <a:defRPr>
                <a:solidFill>
                  <a:schemeClr val="tx1"/>
                </a:solidFill>
                <a:latin typeface="Verdana" panose="020B0604030504040204" pitchFamily="34" charset="0"/>
                <a:ea typeface="黑体" panose="02010609060101010101" pitchFamily="49" charset="-122"/>
              </a:defRPr>
            </a:lvl3pPr>
            <a:lvl4pPr marL="1600200" indent="-228600">
              <a:defRPr>
                <a:solidFill>
                  <a:schemeClr val="tx1"/>
                </a:solidFill>
                <a:latin typeface="Verdana" panose="020B0604030504040204" pitchFamily="34" charset="0"/>
                <a:ea typeface="黑体" panose="02010609060101010101" pitchFamily="49" charset="-122"/>
              </a:defRPr>
            </a:lvl4pPr>
            <a:lvl5pPr marL="2057400" indent="-228600">
              <a:defRPr>
                <a:solidFill>
                  <a:schemeClr val="tx1"/>
                </a:solidFill>
                <a:latin typeface="Verdana" panose="020B0604030504040204" pitchFamily="34" charset="0"/>
                <a:ea typeface="黑体" panose="02010609060101010101" pitchFamily="49"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9pPr>
          </a:lstStyle>
          <a:p>
            <a:pPr algn="just"/>
            <a:r>
              <a:rPr lang="en-US" altLang="zh-CN">
                <a:solidFill>
                  <a:srgbClr val="333333"/>
                </a:solidFill>
                <a:latin typeface="Arial" panose="020B0604020202020204" pitchFamily="34" charset="0"/>
              </a:rPr>
              <a:t>2004</a:t>
            </a:r>
            <a:r>
              <a:rPr lang="zh-CN" altLang="en-US">
                <a:solidFill>
                  <a:srgbClr val="333333"/>
                </a:solidFill>
                <a:latin typeface="Arial" panose="020B0604020202020204" pitchFamily="34" charset="0"/>
              </a:rPr>
              <a:t>年，因为他们在互联网协议方面所取得的杰出成就获得了美国计算机学会</a:t>
            </a:r>
            <a:r>
              <a:rPr lang="en-US" altLang="zh-CN">
                <a:solidFill>
                  <a:srgbClr val="333333"/>
                </a:solidFill>
                <a:latin typeface="Arial" panose="020B0604020202020204" pitchFamily="34" charset="0"/>
              </a:rPr>
              <a:t>(ACM)</a:t>
            </a:r>
            <a:r>
              <a:rPr lang="zh-CN" altLang="en-US">
                <a:solidFill>
                  <a:srgbClr val="333333"/>
                </a:solidFill>
                <a:latin typeface="Arial" panose="020B0604020202020204" pitchFamily="34" charset="0"/>
              </a:rPr>
              <a:t>颁发的图灵奖</a:t>
            </a:r>
            <a:endParaRPr lang="zh-CN" altLang="en-US"/>
          </a:p>
        </p:txBody>
      </p:sp>
    </p:spTree>
  </p:cSld>
  <p:clrMapOvr>
    <a:masterClrMapping/>
  </p:clrMapOvr>
  <p:transition spd="slow"/>
  <p:timing>
    <p:tnLst>
      <p:par>
        <p:cTn id="1" dur="indefinite" restart="never" nodeType="tmRoot"/>
      </p:par>
    </p:tnLst>
    <p:bldLst>
      <p:bldP spid="12" grpId="0" autoUpdateAnimBg="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a:xfrm>
            <a:off x="677863" y="1052513"/>
            <a:ext cx="4410075" cy="468312"/>
          </a:xfrm>
        </p:spPr>
        <p:txBody>
          <a:bodyPr/>
          <a:lstStyle/>
          <a:p>
            <a:pPr eaLnBrk="1" hangingPunct="1">
              <a:lnSpc>
                <a:spcPct val="80000"/>
              </a:lnSpc>
              <a:spcBef>
                <a:spcPct val="50000"/>
              </a:spcBef>
            </a:pPr>
            <a:r>
              <a:rPr kumimoji="1" lang="en-US" altLang="zh-CN" sz="2800" b="1" smtClean="0">
                <a:solidFill>
                  <a:schemeClr val="tx1"/>
                </a:solidFill>
                <a:latin typeface="Times New Roman" panose="02020603050405020304" pitchFamily="18" charset="0"/>
                <a:ea typeface="黑体" panose="02010609060101010101" pitchFamily="49" charset="-122"/>
                <a:cs typeface="Times New Roman" panose="02020603050405020304" pitchFamily="18" charset="0"/>
              </a:rPr>
              <a:t>1.1 </a:t>
            </a:r>
            <a:r>
              <a:rPr kumimoji="1" lang="zh-CN" altLang="en-US" sz="2800" smtClean="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计算机网络</a:t>
            </a:r>
            <a:r>
              <a:rPr kumimoji="1" lang="zh-CN" altLang="en-US" sz="2800" b="1" smtClean="0">
                <a:solidFill>
                  <a:schemeClr val="tx1"/>
                </a:solidFill>
                <a:latin typeface="Times New Roman" panose="02020603050405020304" pitchFamily="18" charset="0"/>
                <a:ea typeface="黑体" panose="02010609060101010101" pitchFamily="49" charset="-122"/>
                <a:cs typeface="Times New Roman" panose="02020603050405020304" pitchFamily="18" charset="0"/>
              </a:rPr>
              <a:t>的发展</a:t>
            </a:r>
          </a:p>
        </p:txBody>
      </p:sp>
      <p:sp>
        <p:nvSpPr>
          <p:cNvPr id="17411" name="矩形 4"/>
          <p:cNvSpPr>
            <a:spLocks noChangeArrowheads="1"/>
          </p:cNvSpPr>
          <p:nvPr/>
        </p:nvSpPr>
        <p:spPr bwMode="auto">
          <a:xfrm>
            <a:off x="625475" y="2474913"/>
            <a:ext cx="11303000" cy="831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Verdana" panose="020B0604030504040204" pitchFamily="34" charset="0"/>
                <a:ea typeface="黑体" panose="02010609060101010101" pitchFamily="49" charset="-122"/>
              </a:defRPr>
            </a:lvl1pPr>
            <a:lvl2pPr marL="742950" indent="-285750">
              <a:defRPr>
                <a:solidFill>
                  <a:schemeClr val="tx1"/>
                </a:solidFill>
                <a:latin typeface="Verdana" panose="020B0604030504040204" pitchFamily="34" charset="0"/>
                <a:ea typeface="黑体" panose="02010609060101010101" pitchFamily="49" charset="-122"/>
              </a:defRPr>
            </a:lvl2pPr>
            <a:lvl3pPr marL="1143000" indent="-228600">
              <a:defRPr>
                <a:solidFill>
                  <a:schemeClr val="tx1"/>
                </a:solidFill>
                <a:latin typeface="Verdana" panose="020B0604030504040204" pitchFamily="34" charset="0"/>
                <a:ea typeface="黑体" panose="02010609060101010101" pitchFamily="49" charset="-122"/>
              </a:defRPr>
            </a:lvl3pPr>
            <a:lvl4pPr marL="1600200" indent="-228600">
              <a:defRPr>
                <a:solidFill>
                  <a:schemeClr val="tx1"/>
                </a:solidFill>
                <a:latin typeface="Verdana" panose="020B0604030504040204" pitchFamily="34" charset="0"/>
                <a:ea typeface="黑体" panose="02010609060101010101" pitchFamily="49" charset="-122"/>
              </a:defRPr>
            </a:lvl4pPr>
            <a:lvl5pPr marL="2057400" indent="-228600">
              <a:defRPr>
                <a:solidFill>
                  <a:schemeClr val="tx1"/>
                </a:solidFill>
                <a:latin typeface="Verdana" panose="020B0604030504040204" pitchFamily="34" charset="0"/>
                <a:ea typeface="黑体" panose="02010609060101010101" pitchFamily="49"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9pPr>
          </a:lstStyle>
          <a:p>
            <a:pPr>
              <a:spcBef>
                <a:spcPct val="50000"/>
              </a:spcBef>
            </a:pPr>
            <a:r>
              <a:rPr kumimoji="1" lang="zh-CN" altLang="en-US" sz="2400">
                <a:latin typeface="微软雅黑" panose="020B0503020204020204" pitchFamily="34" charset="-122"/>
                <a:ea typeface="微软雅黑" panose="020B0503020204020204" pitchFamily="34" charset="-122"/>
              </a:rPr>
              <a:t>逻辑上计算机网络采用两层结构，资源子网和通信子网。资源子网负责数据存储和处理，通信子网负责数据传输。</a:t>
            </a:r>
          </a:p>
        </p:txBody>
      </p:sp>
      <p:pic>
        <p:nvPicPr>
          <p:cNvPr id="17412" name="图片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691313" y="3071813"/>
            <a:ext cx="5256212" cy="278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3" name="矩形 2"/>
          <p:cNvSpPr>
            <a:spLocks noChangeArrowheads="1"/>
          </p:cNvSpPr>
          <p:nvPr/>
        </p:nvSpPr>
        <p:spPr bwMode="auto">
          <a:xfrm>
            <a:off x="8188325" y="6034088"/>
            <a:ext cx="226218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erdana" panose="020B0604030504040204" pitchFamily="34" charset="0"/>
                <a:ea typeface="黑体" panose="02010609060101010101" pitchFamily="49" charset="-122"/>
              </a:defRPr>
            </a:lvl1pPr>
            <a:lvl2pPr marL="742950" indent="-285750">
              <a:defRPr>
                <a:solidFill>
                  <a:schemeClr val="tx1"/>
                </a:solidFill>
                <a:latin typeface="Verdana" panose="020B0604030504040204" pitchFamily="34" charset="0"/>
                <a:ea typeface="黑体" panose="02010609060101010101" pitchFamily="49" charset="-122"/>
              </a:defRPr>
            </a:lvl2pPr>
            <a:lvl3pPr marL="1143000" indent="-228600">
              <a:defRPr>
                <a:solidFill>
                  <a:schemeClr val="tx1"/>
                </a:solidFill>
                <a:latin typeface="Verdana" panose="020B0604030504040204" pitchFamily="34" charset="0"/>
                <a:ea typeface="黑体" panose="02010609060101010101" pitchFamily="49" charset="-122"/>
              </a:defRPr>
            </a:lvl3pPr>
            <a:lvl4pPr marL="1600200" indent="-228600">
              <a:defRPr>
                <a:solidFill>
                  <a:schemeClr val="tx1"/>
                </a:solidFill>
                <a:latin typeface="Verdana" panose="020B0604030504040204" pitchFamily="34" charset="0"/>
                <a:ea typeface="黑体" panose="02010609060101010101" pitchFamily="49" charset="-122"/>
              </a:defRPr>
            </a:lvl4pPr>
            <a:lvl5pPr marL="2057400" indent="-228600">
              <a:defRPr>
                <a:solidFill>
                  <a:schemeClr val="tx1"/>
                </a:solidFill>
                <a:latin typeface="Verdana" panose="020B0604030504040204" pitchFamily="34" charset="0"/>
                <a:ea typeface="黑体" panose="02010609060101010101" pitchFamily="49"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9pPr>
          </a:lstStyle>
          <a:p>
            <a:r>
              <a:rPr kumimoji="1" lang="zh-CN" altLang="en-US">
                <a:latin typeface="微软雅黑" panose="020B0503020204020204" pitchFamily="34" charset="-122"/>
                <a:ea typeface="微软雅黑" panose="020B0503020204020204" pitchFamily="34" charset="-122"/>
              </a:rPr>
              <a:t>资源子网和通信子网</a:t>
            </a:r>
            <a:endParaRPr lang="zh-CN" altLang="en-US"/>
          </a:p>
        </p:txBody>
      </p:sp>
      <p:sp>
        <p:nvSpPr>
          <p:cNvPr id="12" name="Text Box 2"/>
          <p:cNvSpPr txBox="1">
            <a:spLocks noChangeArrowheads="1"/>
          </p:cNvSpPr>
          <p:nvPr/>
        </p:nvSpPr>
        <p:spPr bwMode="auto">
          <a:xfrm>
            <a:off x="625475" y="1831975"/>
            <a:ext cx="8154988"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a:spcBef>
                <a:spcPct val="50000"/>
              </a:spcBef>
              <a:buClrTx/>
              <a:buFontTx/>
              <a:buNone/>
            </a:pPr>
            <a:r>
              <a:rPr kumimoji="1" lang="zh-CN" altLang="en-US" sz="2400">
                <a:solidFill>
                  <a:srgbClr val="0070C0"/>
                </a:solidFill>
                <a:latin typeface="微软雅黑" panose="020B0503020204020204" pitchFamily="34" charset="-122"/>
                <a:ea typeface="微软雅黑" panose="020B0503020204020204" pitchFamily="34" charset="-122"/>
              </a:rPr>
              <a:t>（</a:t>
            </a:r>
            <a:r>
              <a:rPr kumimoji="1" lang="en-US" altLang="zh-CN" sz="2400">
                <a:solidFill>
                  <a:srgbClr val="0070C0"/>
                </a:solidFill>
                <a:latin typeface="微软雅黑" panose="020B0503020204020204" pitchFamily="34" charset="-122"/>
                <a:ea typeface="微软雅黑" panose="020B0503020204020204" pitchFamily="34" charset="-122"/>
              </a:rPr>
              <a:t>2</a:t>
            </a:r>
            <a:r>
              <a:rPr kumimoji="1" lang="zh-CN" altLang="en-US" sz="2400">
                <a:solidFill>
                  <a:srgbClr val="0070C0"/>
                </a:solidFill>
                <a:latin typeface="微软雅黑" panose="020B0503020204020204" pitchFamily="34" charset="-122"/>
                <a:ea typeface="微软雅黑" panose="020B0503020204020204" pitchFamily="34" charset="-122"/>
              </a:rPr>
              <a:t>）第二阶段（形成与发展）：计算机</a:t>
            </a:r>
            <a:r>
              <a:rPr kumimoji="1" lang="en-US" altLang="zh-CN" sz="2400">
                <a:solidFill>
                  <a:srgbClr val="0070C0"/>
                </a:solidFill>
                <a:latin typeface="微软雅黑" panose="020B0503020204020204" pitchFamily="34" charset="-122"/>
                <a:ea typeface="微软雅黑" panose="020B0503020204020204" pitchFamily="34" charset="-122"/>
              </a:rPr>
              <a:t>-</a:t>
            </a:r>
            <a:r>
              <a:rPr kumimoji="1" lang="zh-CN" altLang="en-US" sz="2400">
                <a:solidFill>
                  <a:srgbClr val="0070C0"/>
                </a:solidFill>
                <a:latin typeface="微软雅黑" panose="020B0503020204020204" pitchFamily="34" charset="-122"/>
                <a:ea typeface="微软雅黑" panose="020B0503020204020204" pitchFamily="34" charset="-122"/>
              </a:rPr>
              <a:t>计算机通信</a:t>
            </a:r>
          </a:p>
        </p:txBody>
      </p:sp>
      <p:pic>
        <p:nvPicPr>
          <p:cNvPr id="17415" name="图片 1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77863" y="3384550"/>
            <a:ext cx="5616575" cy="285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timing>
    <p:tnLst>
      <p:par>
        <p:cTn id="1" dur="indefinite" restart="never" nodeType="tmRoot"/>
      </p:par>
    </p:tnLst>
    <p:bldLst>
      <p:bldP spid="12" grpId="0" autoUpdateAnimBg="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677863" y="1052513"/>
            <a:ext cx="4410075" cy="468312"/>
          </a:xfrm>
        </p:spPr>
        <p:txBody>
          <a:bodyPr/>
          <a:lstStyle/>
          <a:p>
            <a:pPr eaLnBrk="1" hangingPunct="1">
              <a:lnSpc>
                <a:spcPct val="80000"/>
              </a:lnSpc>
              <a:spcBef>
                <a:spcPct val="50000"/>
              </a:spcBef>
            </a:pPr>
            <a:r>
              <a:rPr kumimoji="1" lang="en-US" altLang="zh-CN" sz="3000" b="1" smtClean="0">
                <a:solidFill>
                  <a:schemeClr val="tx1"/>
                </a:solidFill>
                <a:latin typeface="Times New Roman" panose="02020603050405020304" pitchFamily="18" charset="0"/>
                <a:ea typeface="黑体" panose="02010609060101010101" pitchFamily="49" charset="-122"/>
                <a:cs typeface="Times New Roman" panose="02020603050405020304" pitchFamily="18" charset="0"/>
              </a:rPr>
              <a:t>1.1</a:t>
            </a:r>
            <a:r>
              <a:rPr kumimoji="1" lang="en-US" altLang="zh-CN" sz="3000" b="1" smtClean="0">
                <a:solidFill>
                  <a:schemeClr val="tx1"/>
                </a:solidFill>
                <a:latin typeface="黑体" panose="02010609060101010101" pitchFamily="49" charset="-122"/>
                <a:ea typeface="黑体" panose="02010609060101010101" pitchFamily="49" charset="-122"/>
                <a:cs typeface="Times New Roman" panose="02020603050405020304" pitchFamily="18" charset="0"/>
              </a:rPr>
              <a:t> </a:t>
            </a:r>
            <a:r>
              <a:rPr kumimoji="1" lang="zh-CN" altLang="en-US" sz="2800" smtClean="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计算机网络</a:t>
            </a:r>
            <a:r>
              <a:rPr kumimoji="1" lang="zh-CN" altLang="en-US" sz="3000" smtClean="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的发展</a:t>
            </a:r>
            <a:endParaRPr kumimoji="1" lang="zh-CN" altLang="en-US" sz="3000" b="1" smtClean="0">
              <a:solidFill>
                <a:schemeClr val="tx1"/>
              </a:solidFill>
              <a:latin typeface="黑体" panose="02010609060101010101" pitchFamily="49" charset="-122"/>
              <a:ea typeface="黑体" panose="02010609060101010101" pitchFamily="49" charset="-122"/>
              <a:cs typeface="Times New Roman" panose="02020603050405020304" pitchFamily="18" charset="0"/>
            </a:endParaRPr>
          </a:p>
        </p:txBody>
      </p:sp>
      <p:sp>
        <p:nvSpPr>
          <p:cNvPr id="18435" name="矩形 4"/>
          <p:cNvSpPr>
            <a:spLocks noChangeArrowheads="1"/>
          </p:cNvSpPr>
          <p:nvPr/>
        </p:nvSpPr>
        <p:spPr bwMode="auto">
          <a:xfrm>
            <a:off x="766763" y="2398713"/>
            <a:ext cx="4176712"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Verdana" panose="020B0604030504040204" pitchFamily="34" charset="0"/>
                <a:ea typeface="黑体" panose="02010609060101010101" pitchFamily="49" charset="-122"/>
              </a:defRPr>
            </a:lvl1pPr>
            <a:lvl2pPr marL="742950" indent="-285750">
              <a:defRPr>
                <a:solidFill>
                  <a:schemeClr val="tx1"/>
                </a:solidFill>
                <a:latin typeface="Verdana" panose="020B0604030504040204" pitchFamily="34" charset="0"/>
                <a:ea typeface="黑体" panose="02010609060101010101" pitchFamily="49" charset="-122"/>
              </a:defRPr>
            </a:lvl2pPr>
            <a:lvl3pPr marL="1143000" indent="-228600">
              <a:defRPr>
                <a:solidFill>
                  <a:schemeClr val="tx1"/>
                </a:solidFill>
                <a:latin typeface="Verdana" panose="020B0604030504040204" pitchFamily="34" charset="0"/>
                <a:ea typeface="黑体" panose="02010609060101010101" pitchFamily="49" charset="-122"/>
              </a:defRPr>
            </a:lvl3pPr>
            <a:lvl4pPr marL="1600200" indent="-228600">
              <a:defRPr>
                <a:solidFill>
                  <a:schemeClr val="tx1"/>
                </a:solidFill>
                <a:latin typeface="Verdana" panose="020B0604030504040204" pitchFamily="34" charset="0"/>
                <a:ea typeface="黑体" panose="02010609060101010101" pitchFamily="49" charset="-122"/>
              </a:defRPr>
            </a:lvl4pPr>
            <a:lvl5pPr marL="2057400" indent="-228600">
              <a:defRPr>
                <a:solidFill>
                  <a:schemeClr val="tx1"/>
                </a:solidFill>
                <a:latin typeface="Verdana" panose="020B0604030504040204" pitchFamily="34" charset="0"/>
                <a:ea typeface="黑体" panose="02010609060101010101" pitchFamily="49"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9pPr>
          </a:lstStyle>
          <a:p>
            <a:pPr>
              <a:spcBef>
                <a:spcPct val="50000"/>
              </a:spcBef>
            </a:pPr>
            <a:r>
              <a:rPr kumimoji="1" lang="en-US" altLang="zh-CN" sz="2400">
                <a:latin typeface="微软雅黑" panose="020B0503020204020204" pitchFamily="34" charset="-122"/>
                <a:ea typeface="微软雅黑" panose="020B0503020204020204" pitchFamily="34" charset="-122"/>
              </a:rPr>
              <a:t>ARPAnet</a:t>
            </a:r>
            <a:r>
              <a:rPr kumimoji="1" lang="zh-CN" altLang="en-US" sz="2400">
                <a:latin typeface="微软雅黑" panose="020B0503020204020204" pitchFamily="34" charset="-122"/>
                <a:ea typeface="微软雅黑" panose="020B0503020204020204" pitchFamily="34" charset="-122"/>
              </a:rPr>
              <a:t>为分组交换网之父</a:t>
            </a:r>
          </a:p>
        </p:txBody>
      </p:sp>
      <p:sp>
        <p:nvSpPr>
          <p:cNvPr id="12" name="Text Box 2"/>
          <p:cNvSpPr txBox="1">
            <a:spLocks noChangeArrowheads="1"/>
          </p:cNvSpPr>
          <p:nvPr/>
        </p:nvSpPr>
        <p:spPr bwMode="auto">
          <a:xfrm>
            <a:off x="677863" y="1844675"/>
            <a:ext cx="8154987"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a:spcBef>
                <a:spcPct val="50000"/>
              </a:spcBef>
              <a:buClrTx/>
              <a:buFontTx/>
              <a:buNone/>
            </a:pPr>
            <a:r>
              <a:rPr kumimoji="1" lang="zh-CN" altLang="en-US" sz="2400">
                <a:solidFill>
                  <a:srgbClr val="0070C0"/>
                </a:solidFill>
                <a:latin typeface="微软雅黑" panose="020B0503020204020204" pitchFamily="34" charset="-122"/>
                <a:ea typeface="微软雅黑" panose="020B0503020204020204" pitchFamily="34" charset="-122"/>
              </a:rPr>
              <a:t>（</a:t>
            </a:r>
            <a:r>
              <a:rPr kumimoji="1" lang="en-US" altLang="zh-CN" sz="2400">
                <a:solidFill>
                  <a:srgbClr val="0070C0"/>
                </a:solidFill>
                <a:latin typeface="微软雅黑" panose="020B0503020204020204" pitchFamily="34" charset="-122"/>
                <a:ea typeface="微软雅黑" panose="020B0503020204020204" pitchFamily="34" charset="-122"/>
              </a:rPr>
              <a:t>2</a:t>
            </a:r>
            <a:r>
              <a:rPr kumimoji="1" lang="zh-CN" altLang="en-US" sz="2400">
                <a:solidFill>
                  <a:srgbClr val="0070C0"/>
                </a:solidFill>
                <a:latin typeface="微软雅黑" panose="020B0503020204020204" pitchFamily="34" charset="-122"/>
                <a:ea typeface="微软雅黑" panose="020B0503020204020204" pitchFamily="34" charset="-122"/>
              </a:rPr>
              <a:t>）第二阶段（形成与发展）：计算机</a:t>
            </a:r>
            <a:r>
              <a:rPr kumimoji="1" lang="en-US" altLang="zh-CN" sz="2400">
                <a:solidFill>
                  <a:srgbClr val="0070C0"/>
                </a:solidFill>
                <a:latin typeface="微软雅黑" panose="020B0503020204020204" pitchFamily="34" charset="-122"/>
                <a:ea typeface="微软雅黑" panose="020B0503020204020204" pitchFamily="34" charset="-122"/>
              </a:rPr>
              <a:t>-</a:t>
            </a:r>
            <a:r>
              <a:rPr kumimoji="1" lang="zh-CN" altLang="en-US" sz="2400">
                <a:solidFill>
                  <a:srgbClr val="0070C0"/>
                </a:solidFill>
                <a:latin typeface="微软雅黑" panose="020B0503020204020204" pitchFamily="34" charset="-122"/>
                <a:ea typeface="微软雅黑" panose="020B0503020204020204" pitchFamily="34" charset="-122"/>
              </a:rPr>
              <a:t>计算机通信</a:t>
            </a:r>
          </a:p>
        </p:txBody>
      </p:sp>
      <p:sp>
        <p:nvSpPr>
          <p:cNvPr id="18437" name="Rectangle 2"/>
          <p:cNvSpPr>
            <a:spLocks noChangeArrowheads="1"/>
          </p:cNvSpPr>
          <p:nvPr/>
        </p:nvSpPr>
        <p:spPr bwMode="auto">
          <a:xfrm>
            <a:off x="750888" y="2873375"/>
            <a:ext cx="11179175" cy="1200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Verdana" panose="020B0604030504040204" pitchFamily="34" charset="0"/>
                <a:ea typeface="黑体" panose="02010609060101010101" pitchFamily="49" charset="-122"/>
              </a:defRPr>
            </a:lvl1pPr>
            <a:lvl2pPr marL="742950" indent="-285750">
              <a:defRPr>
                <a:solidFill>
                  <a:schemeClr val="tx1"/>
                </a:solidFill>
                <a:latin typeface="Verdana" panose="020B0604030504040204" pitchFamily="34" charset="0"/>
                <a:ea typeface="黑体" panose="02010609060101010101" pitchFamily="49" charset="-122"/>
              </a:defRPr>
            </a:lvl2pPr>
            <a:lvl3pPr marL="1143000" indent="-228600">
              <a:defRPr>
                <a:solidFill>
                  <a:schemeClr val="tx1"/>
                </a:solidFill>
                <a:latin typeface="Verdana" panose="020B0604030504040204" pitchFamily="34" charset="0"/>
                <a:ea typeface="黑体" panose="02010609060101010101" pitchFamily="49" charset="-122"/>
              </a:defRPr>
            </a:lvl3pPr>
            <a:lvl4pPr marL="1600200" indent="-228600">
              <a:defRPr>
                <a:solidFill>
                  <a:schemeClr val="tx1"/>
                </a:solidFill>
                <a:latin typeface="Verdana" panose="020B0604030504040204" pitchFamily="34" charset="0"/>
                <a:ea typeface="黑体" panose="02010609060101010101" pitchFamily="49" charset="-122"/>
              </a:defRPr>
            </a:lvl4pPr>
            <a:lvl5pPr marL="2057400" indent="-228600">
              <a:defRPr>
                <a:solidFill>
                  <a:schemeClr val="tx1"/>
                </a:solidFill>
                <a:latin typeface="Verdana" panose="020B0604030504040204" pitchFamily="34" charset="0"/>
                <a:ea typeface="黑体" panose="02010609060101010101" pitchFamily="49"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9pPr>
          </a:lstStyle>
          <a:p>
            <a:pPr>
              <a:lnSpc>
                <a:spcPct val="120000"/>
              </a:lnSpc>
              <a:spcBef>
                <a:spcPct val="50000"/>
              </a:spcBef>
            </a:pPr>
            <a:r>
              <a:rPr kumimoji="1" lang="en-US" altLang="zh-CN" sz="2000">
                <a:latin typeface="微软雅黑" panose="020B0503020204020204" pitchFamily="34" charset="-122"/>
                <a:ea typeface="微软雅黑" panose="020B0503020204020204" pitchFamily="34" charset="-122"/>
              </a:rPr>
              <a:t>1969</a:t>
            </a:r>
            <a:r>
              <a:rPr kumimoji="1" lang="zh-CN" altLang="en-US" sz="2000">
                <a:latin typeface="微软雅黑" panose="020B0503020204020204" pitchFamily="34" charset="-122"/>
                <a:ea typeface="微软雅黑" panose="020B0503020204020204" pitchFamily="34" charset="-122"/>
              </a:rPr>
              <a:t>年美国国防部高级研究计划署</a:t>
            </a:r>
            <a:r>
              <a:rPr kumimoji="1" lang="en-US" altLang="zh-CN" sz="2000">
                <a:latin typeface="微软雅黑" panose="020B0503020204020204" pitchFamily="34" charset="-122"/>
                <a:ea typeface="微软雅黑" panose="020B0503020204020204" pitchFamily="34" charset="-122"/>
              </a:rPr>
              <a:t>(Defense Advanced Research Project Agency</a:t>
            </a:r>
            <a:r>
              <a:rPr kumimoji="1" lang="zh-CN" altLang="en-US" sz="2000">
                <a:latin typeface="微软雅黑" panose="020B0503020204020204" pitchFamily="34" charset="-122"/>
                <a:ea typeface="微软雅黑" panose="020B0503020204020204" pitchFamily="34" charset="-122"/>
              </a:rPr>
              <a:t>，</a:t>
            </a:r>
            <a:r>
              <a:rPr kumimoji="1" lang="en-US" altLang="zh-CN" sz="2000">
                <a:latin typeface="微软雅黑" panose="020B0503020204020204" pitchFamily="34" charset="-122"/>
                <a:ea typeface="微软雅黑" panose="020B0503020204020204" pitchFamily="34" charset="-122"/>
              </a:rPr>
              <a:t>DARPA)</a:t>
            </a:r>
            <a:r>
              <a:rPr kumimoji="1" lang="zh-CN" altLang="zh-CN" sz="2000">
                <a:latin typeface="微软雅黑" panose="020B0503020204020204" pitchFamily="34" charset="-122"/>
                <a:ea typeface="微软雅黑" panose="020B0503020204020204" pitchFamily="34" charset="-122"/>
              </a:rPr>
              <a:t>决定研究一种计算机网络，能够在战争状态下经受得起局部被破坏，即一种无中心的网络，并能够将使用不同计算机和操作系统的网络连接在一起。</a:t>
            </a:r>
            <a:endParaRPr kumimoji="1" lang="zh-CN" altLang="en-US" sz="2000">
              <a:latin typeface="微软雅黑" panose="020B0503020204020204" pitchFamily="34" charset="-122"/>
              <a:ea typeface="微软雅黑" panose="020B0503020204020204" pitchFamily="34" charset="-122"/>
            </a:endParaRPr>
          </a:p>
        </p:txBody>
      </p:sp>
      <p:graphicFrame>
        <p:nvGraphicFramePr>
          <p:cNvPr id="18438" name="Object 3"/>
          <p:cNvGraphicFramePr>
            <a:graphicFrameLocks noChangeAspect="1"/>
          </p:cNvGraphicFramePr>
          <p:nvPr/>
        </p:nvGraphicFramePr>
        <p:xfrm>
          <a:off x="3805238" y="4184650"/>
          <a:ext cx="4667250" cy="2374900"/>
        </p:xfrm>
        <a:graphic>
          <a:graphicData uri="http://schemas.openxmlformats.org/presentationml/2006/ole">
            <mc:AlternateContent xmlns:mc="http://schemas.openxmlformats.org/markup-compatibility/2006">
              <mc:Choice xmlns:v="urn:schemas-microsoft-com:vml" Requires="v">
                <p:oleObj spid="_x0000_s18441" name="BMP 图象" r:id="rId3" imgW="3828756" imgH="2066703" progId="Paint.Picture">
                  <p:embed/>
                </p:oleObj>
              </mc:Choice>
              <mc:Fallback>
                <p:oleObj name="BMP 图象" r:id="rId3" imgW="3828756" imgH="2066703" progId="Paint.Picture">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05238" y="4184650"/>
                        <a:ext cx="4667250" cy="2374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8439" name="Text Box 5"/>
          <p:cNvSpPr txBox="1">
            <a:spLocks noChangeArrowheads="1"/>
          </p:cNvSpPr>
          <p:nvPr/>
        </p:nvSpPr>
        <p:spPr bwMode="auto">
          <a:xfrm>
            <a:off x="657225" y="4184650"/>
            <a:ext cx="3257550" cy="2278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Verdana" panose="020B0604030504040204" pitchFamily="34" charset="0"/>
                <a:ea typeface="黑体" panose="02010609060101010101" pitchFamily="49" charset="-122"/>
              </a:defRPr>
            </a:lvl1pPr>
            <a:lvl2pPr marL="742950" indent="-285750">
              <a:defRPr>
                <a:solidFill>
                  <a:schemeClr val="tx1"/>
                </a:solidFill>
                <a:latin typeface="Verdana" panose="020B0604030504040204" pitchFamily="34" charset="0"/>
                <a:ea typeface="黑体" panose="02010609060101010101" pitchFamily="49" charset="-122"/>
              </a:defRPr>
            </a:lvl2pPr>
            <a:lvl3pPr marL="1143000" indent="-228600">
              <a:defRPr>
                <a:solidFill>
                  <a:schemeClr val="tx1"/>
                </a:solidFill>
                <a:latin typeface="Verdana" panose="020B0604030504040204" pitchFamily="34" charset="0"/>
                <a:ea typeface="黑体" panose="02010609060101010101" pitchFamily="49" charset="-122"/>
              </a:defRPr>
            </a:lvl3pPr>
            <a:lvl4pPr marL="1600200" indent="-228600">
              <a:defRPr>
                <a:solidFill>
                  <a:schemeClr val="tx1"/>
                </a:solidFill>
                <a:latin typeface="Verdana" panose="020B0604030504040204" pitchFamily="34" charset="0"/>
                <a:ea typeface="黑体" panose="02010609060101010101" pitchFamily="49" charset="-122"/>
              </a:defRPr>
            </a:lvl4pPr>
            <a:lvl5pPr marL="2057400" indent="-228600">
              <a:defRPr>
                <a:solidFill>
                  <a:schemeClr val="tx1"/>
                </a:solidFill>
                <a:latin typeface="Verdana" panose="020B0604030504040204" pitchFamily="34" charset="0"/>
                <a:ea typeface="黑体" panose="02010609060101010101" pitchFamily="49"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9pPr>
          </a:lstStyle>
          <a:p>
            <a:pPr>
              <a:lnSpc>
                <a:spcPct val="120000"/>
              </a:lnSpc>
              <a:spcBef>
                <a:spcPct val="50000"/>
              </a:spcBef>
            </a:pPr>
            <a:r>
              <a:rPr kumimoji="1" lang="zh-CN" altLang="en-US" sz="2000">
                <a:solidFill>
                  <a:srgbClr val="0070C0"/>
                </a:solidFill>
                <a:latin typeface="微软雅黑" panose="020B0503020204020204" pitchFamily="34" charset="-122"/>
                <a:ea typeface="微软雅黑" panose="020B0503020204020204" pitchFamily="34" charset="-122"/>
              </a:rPr>
              <a:t>联接了犹他大学、斯坦福研究所、加利福尼亚大学圣巴巴拉分校和加利福尼亚大学洛杉矶分校四个不同的计算机系统，这就是因特网的前身。 </a:t>
            </a:r>
          </a:p>
        </p:txBody>
      </p:sp>
      <p:pic>
        <p:nvPicPr>
          <p:cNvPr id="18440" name="图片 3"/>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8472488" y="3789363"/>
            <a:ext cx="3159125" cy="2643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timing>
    <p:tnLst>
      <p:par>
        <p:cTn id="1" dur="indefinite" restart="never" nodeType="tmRoot"/>
      </p:par>
    </p:tnLst>
    <p:bldLst>
      <p:bldP spid="12" grpId="0" autoUpdateAnimBg="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ext Box 2"/>
          <p:cNvSpPr txBox="1">
            <a:spLocks noChangeArrowheads="1"/>
          </p:cNvSpPr>
          <p:nvPr/>
        </p:nvSpPr>
        <p:spPr bwMode="auto">
          <a:xfrm>
            <a:off x="623888" y="1771650"/>
            <a:ext cx="4535487"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a:spcBef>
                <a:spcPct val="50000"/>
              </a:spcBef>
              <a:buClrTx/>
              <a:buFontTx/>
              <a:buNone/>
            </a:pPr>
            <a:r>
              <a:rPr kumimoji="1" lang="zh-CN" altLang="en-US" sz="2400">
                <a:solidFill>
                  <a:srgbClr val="0070C0"/>
                </a:solidFill>
                <a:latin typeface="微软雅黑" panose="020B0503020204020204" pitchFamily="34" charset="-122"/>
                <a:ea typeface="微软雅黑" panose="020B0503020204020204" pitchFamily="34" charset="-122"/>
              </a:rPr>
              <a:t>（</a:t>
            </a:r>
            <a:r>
              <a:rPr kumimoji="1" lang="en-US" altLang="zh-CN" sz="2400">
                <a:solidFill>
                  <a:srgbClr val="0070C0"/>
                </a:solidFill>
                <a:latin typeface="微软雅黑" panose="020B0503020204020204" pitchFamily="34" charset="-122"/>
                <a:ea typeface="微软雅黑" panose="020B0503020204020204" pitchFamily="34" charset="-122"/>
              </a:rPr>
              <a:t>3</a:t>
            </a:r>
            <a:r>
              <a:rPr kumimoji="1" lang="zh-CN" altLang="en-US" sz="2400">
                <a:solidFill>
                  <a:srgbClr val="0070C0"/>
                </a:solidFill>
                <a:latin typeface="微软雅黑" panose="020B0503020204020204" pitchFamily="34" charset="-122"/>
                <a:ea typeface="微软雅黑" panose="020B0503020204020204" pitchFamily="34" charset="-122"/>
              </a:rPr>
              <a:t>）面向标准化的计算机网络</a:t>
            </a:r>
          </a:p>
        </p:txBody>
      </p:sp>
      <p:sp>
        <p:nvSpPr>
          <p:cNvPr id="19459" name="Rectangle 2"/>
          <p:cNvSpPr>
            <a:spLocks noGrp="1" noChangeArrowheads="1"/>
          </p:cNvSpPr>
          <p:nvPr>
            <p:ph type="title"/>
          </p:nvPr>
        </p:nvSpPr>
        <p:spPr>
          <a:xfrm>
            <a:off x="677863" y="1052513"/>
            <a:ext cx="4410075" cy="468312"/>
          </a:xfrm>
        </p:spPr>
        <p:txBody>
          <a:bodyPr/>
          <a:lstStyle/>
          <a:p>
            <a:pPr eaLnBrk="1" hangingPunct="1">
              <a:lnSpc>
                <a:spcPct val="80000"/>
              </a:lnSpc>
              <a:spcBef>
                <a:spcPct val="50000"/>
              </a:spcBef>
            </a:pPr>
            <a:r>
              <a:rPr kumimoji="1" lang="en-US" altLang="zh-CN" sz="3000" b="1" smtClean="0">
                <a:latin typeface="Times New Roman" panose="02020603050405020304" pitchFamily="18" charset="0"/>
                <a:ea typeface="黑体" panose="02010609060101010101" pitchFamily="49" charset="-122"/>
                <a:cs typeface="Times New Roman" panose="02020603050405020304" pitchFamily="18" charset="0"/>
              </a:rPr>
              <a:t>1.1</a:t>
            </a:r>
            <a:r>
              <a:rPr kumimoji="1" lang="en-US" altLang="zh-CN" sz="3000" b="1" smtClean="0">
                <a:latin typeface="黑体" panose="02010609060101010101" pitchFamily="49" charset="-122"/>
                <a:ea typeface="黑体" panose="02010609060101010101" pitchFamily="49" charset="-122"/>
                <a:cs typeface="Times New Roman" panose="02020603050405020304" pitchFamily="18" charset="0"/>
              </a:rPr>
              <a:t> </a:t>
            </a:r>
            <a:r>
              <a:rPr kumimoji="1" lang="zh-CN" altLang="en-US" sz="3000" smtClean="0">
                <a:latin typeface="微软雅黑" panose="020B0503020204020204" pitchFamily="34" charset="-122"/>
                <a:ea typeface="微软雅黑" panose="020B0503020204020204" pitchFamily="34" charset="-122"/>
                <a:cs typeface="Times New Roman" panose="02020603050405020304" pitchFamily="18" charset="0"/>
              </a:rPr>
              <a:t>计算机网络的发展</a:t>
            </a:r>
            <a:endParaRPr kumimoji="1" lang="zh-CN" altLang="en-US" sz="3000" b="1" smtClean="0">
              <a:latin typeface="黑体" panose="02010609060101010101" pitchFamily="49" charset="-122"/>
              <a:ea typeface="黑体" panose="02010609060101010101" pitchFamily="49" charset="-122"/>
              <a:cs typeface="Times New Roman" panose="02020603050405020304" pitchFamily="18" charset="0"/>
            </a:endParaRPr>
          </a:p>
        </p:txBody>
      </p:sp>
      <p:sp>
        <p:nvSpPr>
          <p:cNvPr id="19460" name="矩形 1"/>
          <p:cNvSpPr>
            <a:spLocks noChangeArrowheads="1"/>
          </p:cNvSpPr>
          <p:nvPr/>
        </p:nvSpPr>
        <p:spPr bwMode="auto">
          <a:xfrm>
            <a:off x="623888" y="2232025"/>
            <a:ext cx="11160125" cy="1200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Verdana" panose="020B0604030504040204" pitchFamily="34" charset="0"/>
                <a:ea typeface="黑体" panose="02010609060101010101" pitchFamily="49" charset="-122"/>
              </a:defRPr>
            </a:lvl1pPr>
            <a:lvl2pPr marL="742950" indent="-285750">
              <a:defRPr>
                <a:solidFill>
                  <a:schemeClr val="tx1"/>
                </a:solidFill>
                <a:latin typeface="Verdana" panose="020B0604030504040204" pitchFamily="34" charset="0"/>
                <a:ea typeface="黑体" panose="02010609060101010101" pitchFamily="49" charset="-122"/>
              </a:defRPr>
            </a:lvl2pPr>
            <a:lvl3pPr marL="1143000" indent="-228600">
              <a:defRPr>
                <a:solidFill>
                  <a:schemeClr val="tx1"/>
                </a:solidFill>
                <a:latin typeface="Verdana" panose="020B0604030504040204" pitchFamily="34" charset="0"/>
                <a:ea typeface="黑体" panose="02010609060101010101" pitchFamily="49" charset="-122"/>
              </a:defRPr>
            </a:lvl3pPr>
            <a:lvl4pPr marL="1600200" indent="-228600">
              <a:defRPr>
                <a:solidFill>
                  <a:schemeClr val="tx1"/>
                </a:solidFill>
                <a:latin typeface="Verdana" panose="020B0604030504040204" pitchFamily="34" charset="0"/>
                <a:ea typeface="黑体" panose="02010609060101010101" pitchFamily="49" charset="-122"/>
              </a:defRPr>
            </a:lvl4pPr>
            <a:lvl5pPr marL="2057400" indent="-228600">
              <a:defRPr>
                <a:solidFill>
                  <a:schemeClr val="tx1"/>
                </a:solidFill>
                <a:latin typeface="Verdana" panose="020B0604030504040204" pitchFamily="34" charset="0"/>
                <a:ea typeface="黑体" panose="02010609060101010101" pitchFamily="49"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9pPr>
          </a:lstStyle>
          <a:p>
            <a:pPr>
              <a:lnSpc>
                <a:spcPct val="120000"/>
              </a:lnSpc>
              <a:spcBef>
                <a:spcPct val="50000"/>
              </a:spcBef>
            </a:pPr>
            <a:r>
              <a:rPr lang="en-US" altLang="zh-CN" sz="2000">
                <a:latin typeface="微软雅黑" panose="020B0503020204020204" pitchFamily="34" charset="-122"/>
                <a:ea typeface="微软雅黑" panose="020B0503020204020204" pitchFamily="34" charset="-122"/>
              </a:rPr>
              <a:t>20</a:t>
            </a:r>
            <a:r>
              <a:rPr lang="zh-CN" altLang="en-US" sz="2000">
                <a:latin typeface="微软雅黑" panose="020B0503020204020204" pitchFamily="34" charset="-122"/>
                <a:ea typeface="微软雅黑" panose="020B0503020204020204" pitchFamily="34" charset="-122"/>
              </a:rPr>
              <a:t>世纪</a:t>
            </a:r>
            <a:r>
              <a:rPr lang="en-US" altLang="zh-CN" sz="2000">
                <a:latin typeface="微软雅黑" panose="020B0503020204020204" pitchFamily="34" charset="-122"/>
                <a:ea typeface="微软雅黑" panose="020B0503020204020204" pitchFamily="34" charset="-122"/>
              </a:rPr>
              <a:t>70</a:t>
            </a:r>
            <a:r>
              <a:rPr lang="zh-CN" altLang="en-US" sz="2000">
                <a:latin typeface="微软雅黑" panose="020B0503020204020204" pitchFamily="34" charset="-122"/>
                <a:ea typeface="微软雅黑" panose="020B0503020204020204" pitchFamily="34" charset="-122"/>
              </a:rPr>
              <a:t>年代末至</a:t>
            </a:r>
            <a:r>
              <a:rPr lang="en-US" altLang="zh-CN" sz="2000">
                <a:latin typeface="微软雅黑" panose="020B0503020204020204" pitchFamily="34" charset="-122"/>
                <a:ea typeface="微软雅黑" panose="020B0503020204020204" pitchFamily="34" charset="-122"/>
              </a:rPr>
              <a:t>20</a:t>
            </a:r>
            <a:r>
              <a:rPr lang="zh-CN" altLang="en-US" sz="2000">
                <a:latin typeface="微软雅黑" panose="020B0503020204020204" pitchFamily="34" charset="-122"/>
                <a:ea typeface="微软雅黑" panose="020B0503020204020204" pitchFamily="34" charset="-122"/>
              </a:rPr>
              <a:t>世纪</a:t>
            </a:r>
            <a:r>
              <a:rPr lang="en-US" altLang="zh-CN" sz="2000">
                <a:latin typeface="微软雅黑" panose="020B0503020204020204" pitchFamily="34" charset="-122"/>
                <a:ea typeface="微软雅黑" panose="020B0503020204020204" pitchFamily="34" charset="-122"/>
              </a:rPr>
              <a:t>80</a:t>
            </a:r>
            <a:r>
              <a:rPr lang="zh-CN" altLang="en-US" sz="2000">
                <a:latin typeface="微软雅黑" panose="020B0503020204020204" pitchFamily="34" charset="-122"/>
                <a:ea typeface="微软雅黑" panose="020B0503020204020204" pitchFamily="34" charset="-122"/>
              </a:rPr>
              <a:t>年代初，各机关和企事业单位组建局域网，在同网络中只能存在同一厂家生产的计算机</a:t>
            </a:r>
            <a:r>
              <a:rPr lang="en-US" altLang="zh-CN" sz="2000">
                <a:latin typeface="微软雅黑" panose="020B0503020204020204" pitchFamily="34" charset="-122"/>
                <a:ea typeface="微软雅黑" panose="020B0503020204020204" pitchFamily="34" charset="-122"/>
              </a:rPr>
              <a:t>,</a:t>
            </a:r>
            <a:r>
              <a:rPr lang="zh-CN" altLang="en-US" sz="2000">
                <a:latin typeface="微软雅黑" panose="020B0503020204020204" pitchFamily="34" charset="-122"/>
                <a:ea typeface="微软雅黑" panose="020B0503020204020204" pitchFamily="34" charset="-122"/>
              </a:rPr>
              <a:t>其他厂家生产的计算机无法接入。在此期间，各大公司都推出了自己的网络体系结构。</a:t>
            </a:r>
            <a:r>
              <a:rPr lang="zh-CN" altLang="en-US" sz="2000">
                <a:solidFill>
                  <a:srgbClr val="CC0000"/>
                </a:solidFill>
                <a:latin typeface="微软雅黑" panose="020B0503020204020204" pitchFamily="34" charset="-122"/>
                <a:ea typeface="微软雅黑" panose="020B0503020204020204" pitchFamily="34" charset="-122"/>
              </a:rPr>
              <a:t>需要解决：异构计算机的互连，不同网络之间的互连。</a:t>
            </a:r>
            <a:endParaRPr kumimoji="1" lang="zh-CN" altLang="en-US" sz="2000">
              <a:solidFill>
                <a:srgbClr val="CC0000"/>
              </a:solidFill>
              <a:latin typeface="微软雅黑" panose="020B0503020204020204" pitchFamily="34" charset="-122"/>
              <a:ea typeface="微软雅黑" panose="020B0503020204020204" pitchFamily="34" charset="-122"/>
            </a:endParaRPr>
          </a:p>
        </p:txBody>
      </p:sp>
      <p:sp>
        <p:nvSpPr>
          <p:cNvPr id="8" name="矩形 7"/>
          <p:cNvSpPr/>
          <p:nvPr/>
        </p:nvSpPr>
        <p:spPr>
          <a:xfrm>
            <a:off x="7608888" y="479425"/>
            <a:ext cx="4391025" cy="1570038"/>
          </a:xfrm>
          <a:prstGeom prst="rect">
            <a:avLst/>
          </a:prstGeom>
          <a:solidFill>
            <a:schemeClr val="bg1">
              <a:lumMod val="95000"/>
            </a:schemeClr>
          </a:solidFill>
        </p:spPr>
        <p:txBody>
          <a:bodyPr>
            <a:spAutoFit/>
          </a:bodyPr>
          <a:lstStyle/>
          <a:p>
            <a:pPr algn="just">
              <a:lnSpc>
                <a:spcPct val="120000"/>
              </a:lnSpc>
              <a:defRPr/>
            </a:pPr>
            <a:r>
              <a:rPr lang="zh-CN" altLang="en-US" sz="1600" dirty="0">
                <a:solidFill>
                  <a:srgbClr val="333333"/>
                </a:solidFill>
                <a:latin typeface="微软雅黑" panose="020B0503020204020204" pitchFamily="34" charset="-122"/>
                <a:ea typeface="微软雅黑" panose="020B0503020204020204" pitchFamily="34" charset="-122"/>
              </a:rPr>
              <a:t>计算机制造厂商网络体系结构：</a:t>
            </a:r>
          </a:p>
          <a:p>
            <a:pPr algn="just">
              <a:lnSpc>
                <a:spcPct val="120000"/>
              </a:lnSpc>
              <a:defRPr/>
            </a:pPr>
            <a:r>
              <a:rPr lang="en-US" altLang="zh-CN" sz="1600" dirty="0">
                <a:solidFill>
                  <a:srgbClr val="333333"/>
                </a:solidFill>
                <a:latin typeface="微软雅黑" panose="020B0503020204020204" pitchFamily="34" charset="-122"/>
                <a:ea typeface="微软雅黑" panose="020B0503020204020204" pitchFamily="34" charset="-122"/>
              </a:rPr>
              <a:t>IBM </a:t>
            </a:r>
            <a:r>
              <a:rPr lang="zh-CN" altLang="en-US" sz="1600" dirty="0">
                <a:solidFill>
                  <a:srgbClr val="333333"/>
                </a:solidFill>
                <a:latin typeface="微软雅黑" panose="020B0503020204020204" pitchFamily="34" charset="-122"/>
                <a:ea typeface="微软雅黑" panose="020B0503020204020204" pitchFamily="34" charset="-122"/>
              </a:rPr>
              <a:t>公司 </a:t>
            </a:r>
            <a:r>
              <a:rPr lang="en-US" altLang="zh-CN" sz="1600" dirty="0">
                <a:solidFill>
                  <a:srgbClr val="333333"/>
                </a:solidFill>
                <a:latin typeface="微软雅黑" panose="020B0503020204020204" pitchFamily="34" charset="-122"/>
                <a:ea typeface="微软雅黑" panose="020B0503020204020204" pitchFamily="34" charset="-122"/>
              </a:rPr>
              <a:t>(1974 ) SNA </a:t>
            </a:r>
            <a:r>
              <a:rPr lang="zh-CN" altLang="en-US" sz="1600" dirty="0">
                <a:solidFill>
                  <a:srgbClr val="333333"/>
                </a:solidFill>
                <a:latin typeface="微软雅黑" panose="020B0503020204020204" pitchFamily="34" charset="-122"/>
                <a:ea typeface="微软雅黑" panose="020B0503020204020204" pitchFamily="34" charset="-122"/>
              </a:rPr>
              <a:t>（系统网络体系结构）</a:t>
            </a:r>
            <a:endParaRPr lang="en-US" altLang="zh-CN" sz="1600" dirty="0">
              <a:solidFill>
                <a:srgbClr val="333333"/>
              </a:solidFill>
              <a:latin typeface="微软雅黑" panose="020B0503020204020204" pitchFamily="34" charset="-122"/>
              <a:ea typeface="微软雅黑" panose="020B0503020204020204" pitchFamily="34" charset="-122"/>
            </a:endParaRPr>
          </a:p>
          <a:p>
            <a:pPr algn="just">
              <a:lnSpc>
                <a:spcPct val="120000"/>
              </a:lnSpc>
              <a:defRPr/>
            </a:pPr>
            <a:r>
              <a:rPr lang="en-US" altLang="zh-CN" sz="1600" dirty="0">
                <a:solidFill>
                  <a:srgbClr val="333333"/>
                </a:solidFill>
                <a:latin typeface="微软雅黑" panose="020B0503020204020204" pitchFamily="34" charset="-122"/>
                <a:ea typeface="微软雅黑" panose="020B0503020204020204" pitchFamily="34" charset="-122"/>
              </a:rPr>
              <a:t>DEC</a:t>
            </a:r>
            <a:r>
              <a:rPr lang="zh-CN" altLang="en-US" sz="1600" dirty="0">
                <a:solidFill>
                  <a:srgbClr val="333333"/>
                </a:solidFill>
                <a:latin typeface="微软雅黑" panose="020B0503020204020204" pitchFamily="34" charset="-122"/>
                <a:ea typeface="微软雅黑" panose="020B0503020204020204" pitchFamily="34" charset="-122"/>
              </a:rPr>
              <a:t>公司 </a:t>
            </a:r>
            <a:r>
              <a:rPr lang="en-US" altLang="zh-CN" sz="1600" dirty="0">
                <a:solidFill>
                  <a:srgbClr val="333333"/>
                </a:solidFill>
                <a:latin typeface="微软雅黑" panose="020B0503020204020204" pitchFamily="34" charset="-122"/>
                <a:ea typeface="微软雅黑" panose="020B0503020204020204" pitchFamily="34" charset="-122"/>
              </a:rPr>
              <a:t>DNA </a:t>
            </a:r>
            <a:r>
              <a:rPr lang="zh-CN" altLang="en-US" sz="1600" dirty="0">
                <a:solidFill>
                  <a:srgbClr val="333333"/>
                </a:solidFill>
                <a:latin typeface="微软雅黑" panose="020B0503020204020204" pitchFamily="34" charset="-122"/>
                <a:ea typeface="微软雅黑" panose="020B0503020204020204" pitchFamily="34" charset="-122"/>
              </a:rPr>
              <a:t>（数字网络系统结构）</a:t>
            </a:r>
            <a:endParaRPr lang="en-US" altLang="zh-CN" sz="1600" dirty="0">
              <a:solidFill>
                <a:srgbClr val="333333"/>
              </a:solidFill>
              <a:latin typeface="微软雅黑" panose="020B0503020204020204" pitchFamily="34" charset="-122"/>
              <a:ea typeface="微软雅黑" panose="020B0503020204020204" pitchFamily="34" charset="-122"/>
            </a:endParaRPr>
          </a:p>
          <a:p>
            <a:pPr algn="just">
              <a:lnSpc>
                <a:spcPct val="120000"/>
              </a:lnSpc>
              <a:defRPr/>
            </a:pPr>
            <a:r>
              <a:rPr lang="en-US" altLang="zh-CN" sz="1600" dirty="0">
                <a:solidFill>
                  <a:srgbClr val="333333"/>
                </a:solidFill>
                <a:latin typeface="微软雅黑" panose="020B0503020204020204" pitchFamily="34" charset="-122"/>
                <a:ea typeface="微软雅黑" panose="020B0503020204020204" pitchFamily="34" charset="-122"/>
              </a:rPr>
              <a:t>Univac</a:t>
            </a:r>
            <a:r>
              <a:rPr lang="zh-CN" altLang="en-US" sz="1600" dirty="0">
                <a:solidFill>
                  <a:srgbClr val="333333"/>
                </a:solidFill>
                <a:latin typeface="微软雅黑" panose="020B0503020204020204" pitchFamily="34" charset="-122"/>
                <a:ea typeface="微软雅黑" panose="020B0503020204020204" pitchFamily="34" charset="-122"/>
              </a:rPr>
              <a:t>公司 </a:t>
            </a:r>
            <a:r>
              <a:rPr lang="en-US" altLang="zh-CN" sz="1600" dirty="0">
                <a:solidFill>
                  <a:srgbClr val="333333"/>
                </a:solidFill>
                <a:latin typeface="微软雅黑" panose="020B0503020204020204" pitchFamily="34" charset="-122"/>
                <a:ea typeface="微软雅黑" panose="020B0503020204020204" pitchFamily="34" charset="-122"/>
              </a:rPr>
              <a:t>DCA </a:t>
            </a:r>
            <a:r>
              <a:rPr lang="zh-CN" altLang="en-US" sz="1600" dirty="0">
                <a:solidFill>
                  <a:srgbClr val="333333"/>
                </a:solidFill>
                <a:latin typeface="微软雅黑" panose="020B0503020204020204" pitchFamily="34" charset="-122"/>
                <a:ea typeface="微软雅黑" panose="020B0503020204020204" pitchFamily="34" charset="-122"/>
              </a:rPr>
              <a:t>（数据通信体系结构）</a:t>
            </a:r>
            <a:endParaRPr lang="en-US" altLang="zh-CN" sz="1600" dirty="0">
              <a:solidFill>
                <a:srgbClr val="333333"/>
              </a:solidFill>
              <a:latin typeface="微软雅黑" panose="020B0503020204020204" pitchFamily="34" charset="-122"/>
              <a:ea typeface="微软雅黑" panose="020B0503020204020204" pitchFamily="34" charset="-122"/>
            </a:endParaRPr>
          </a:p>
          <a:p>
            <a:pPr algn="just">
              <a:lnSpc>
                <a:spcPct val="120000"/>
              </a:lnSpc>
              <a:defRPr/>
            </a:pPr>
            <a:r>
              <a:rPr lang="en-US" altLang="zh-CN" sz="1600" dirty="0">
                <a:solidFill>
                  <a:srgbClr val="333333"/>
                </a:solidFill>
                <a:latin typeface="微软雅黑" panose="020B0503020204020204" pitchFamily="34" charset="-122"/>
                <a:ea typeface="微软雅黑" panose="020B0503020204020204" pitchFamily="34" charset="-122"/>
              </a:rPr>
              <a:t>Burroughs</a:t>
            </a:r>
            <a:r>
              <a:rPr lang="zh-CN" altLang="en-US" sz="1600" dirty="0">
                <a:solidFill>
                  <a:srgbClr val="333333"/>
                </a:solidFill>
                <a:latin typeface="微软雅黑" panose="020B0503020204020204" pitchFamily="34" charset="-122"/>
                <a:ea typeface="微软雅黑" panose="020B0503020204020204" pitchFamily="34" charset="-122"/>
              </a:rPr>
              <a:t>公司 </a:t>
            </a:r>
            <a:r>
              <a:rPr lang="en-US" altLang="zh-CN" sz="1600" dirty="0">
                <a:solidFill>
                  <a:srgbClr val="333333"/>
                </a:solidFill>
                <a:latin typeface="微软雅黑" panose="020B0503020204020204" pitchFamily="34" charset="-122"/>
                <a:ea typeface="微软雅黑" panose="020B0503020204020204" pitchFamily="34" charset="-122"/>
              </a:rPr>
              <a:t>BNA </a:t>
            </a:r>
            <a:r>
              <a:rPr lang="zh-CN" altLang="en-US" sz="1600" dirty="0">
                <a:solidFill>
                  <a:srgbClr val="333333"/>
                </a:solidFill>
                <a:latin typeface="微软雅黑" panose="020B0503020204020204" pitchFamily="34" charset="-122"/>
                <a:ea typeface="微软雅黑" panose="020B0503020204020204" pitchFamily="34" charset="-122"/>
              </a:rPr>
              <a:t>（宝来网络体系结构）</a:t>
            </a:r>
          </a:p>
        </p:txBody>
      </p:sp>
      <p:sp>
        <p:nvSpPr>
          <p:cNvPr id="9" name="矩形 8"/>
          <p:cNvSpPr/>
          <p:nvPr/>
        </p:nvSpPr>
        <p:spPr>
          <a:xfrm>
            <a:off x="227013" y="3944938"/>
            <a:ext cx="4033837" cy="1939925"/>
          </a:xfrm>
          <a:prstGeom prst="rect">
            <a:avLst/>
          </a:prstGeom>
          <a:solidFill>
            <a:schemeClr val="bg1">
              <a:lumMod val="95000"/>
            </a:schemeClr>
          </a:solidFill>
        </p:spPr>
        <p:txBody>
          <a:bodyPr>
            <a:spAutoFit/>
          </a:bodyPr>
          <a:lstStyle/>
          <a:p>
            <a:pPr algn="just">
              <a:lnSpc>
                <a:spcPct val="120000"/>
              </a:lnSpc>
              <a:defRPr/>
            </a:pPr>
            <a:r>
              <a:rPr lang="zh-CN" altLang="en-US" sz="2000" dirty="0">
                <a:solidFill>
                  <a:srgbClr val="0070C0"/>
                </a:solidFill>
                <a:latin typeface="微软雅黑" panose="020B0503020204020204" pitchFamily="34" charset="-122"/>
                <a:ea typeface="微软雅黑" panose="020B0503020204020204" pitchFamily="34" charset="-122"/>
              </a:rPr>
              <a:t>体系结构标准化：</a:t>
            </a:r>
            <a:endParaRPr lang="en-US" altLang="zh-CN" sz="2000" dirty="0">
              <a:solidFill>
                <a:srgbClr val="0070C0"/>
              </a:solidFill>
              <a:latin typeface="微软雅黑" panose="020B0503020204020204" pitchFamily="34" charset="-122"/>
              <a:ea typeface="微软雅黑" panose="020B0503020204020204" pitchFamily="34" charset="-122"/>
            </a:endParaRPr>
          </a:p>
          <a:p>
            <a:pPr algn="just">
              <a:lnSpc>
                <a:spcPct val="120000"/>
              </a:lnSpc>
              <a:defRPr/>
            </a:pPr>
            <a:r>
              <a:rPr lang="zh-CN" altLang="en-US" sz="2000" dirty="0">
                <a:solidFill>
                  <a:srgbClr val="333333"/>
                </a:solidFill>
                <a:latin typeface="微软雅黑" panose="020B0503020204020204" pitchFamily="34" charset="-122"/>
                <a:ea typeface="微软雅黑" panose="020B0503020204020204" pitchFamily="34" charset="-122"/>
              </a:rPr>
              <a:t>制定网络体系结构：</a:t>
            </a:r>
            <a:r>
              <a:rPr lang="en-US" altLang="zh-CN" sz="2000" dirty="0">
                <a:solidFill>
                  <a:srgbClr val="333333"/>
                </a:solidFill>
                <a:latin typeface="微软雅黑" panose="020B0503020204020204" pitchFamily="34" charset="-122"/>
                <a:ea typeface="微软雅黑" panose="020B0503020204020204" pitchFamily="34" charset="-122"/>
              </a:rPr>
              <a:t>OSI-RM</a:t>
            </a:r>
            <a:r>
              <a:rPr lang="zh-CN" altLang="en-US" sz="2000" dirty="0">
                <a:solidFill>
                  <a:srgbClr val="333333"/>
                </a:solidFill>
                <a:latin typeface="微软雅黑" panose="020B0503020204020204" pitchFamily="34" charset="-122"/>
                <a:ea typeface="微软雅黑" panose="020B0503020204020204" pitchFamily="34" charset="-122"/>
              </a:rPr>
              <a:t>模型</a:t>
            </a:r>
            <a:endParaRPr lang="en-US" altLang="zh-CN" sz="2000" dirty="0">
              <a:solidFill>
                <a:srgbClr val="333333"/>
              </a:solidFill>
              <a:latin typeface="微软雅黑" panose="020B0503020204020204" pitchFamily="34" charset="-122"/>
              <a:ea typeface="微软雅黑" panose="020B0503020204020204" pitchFamily="34" charset="-122"/>
            </a:endParaRPr>
          </a:p>
          <a:p>
            <a:pPr algn="just">
              <a:lnSpc>
                <a:spcPct val="120000"/>
              </a:lnSpc>
              <a:defRPr/>
            </a:pPr>
            <a:r>
              <a:rPr lang="zh-CN" altLang="en-US" sz="2000" dirty="0">
                <a:solidFill>
                  <a:srgbClr val="333333"/>
                </a:solidFill>
                <a:latin typeface="微软雅黑" panose="020B0503020204020204" pitchFamily="34" charset="-122"/>
                <a:ea typeface="微软雅黑" panose="020B0503020204020204" pitchFamily="34" charset="-122"/>
              </a:rPr>
              <a:t>形成</a:t>
            </a:r>
            <a:r>
              <a:rPr lang="en-US" altLang="zh-CN" sz="2000" dirty="0">
                <a:solidFill>
                  <a:srgbClr val="333333"/>
                </a:solidFill>
                <a:latin typeface="微软雅黑" panose="020B0503020204020204" pitchFamily="34" charset="-122"/>
                <a:ea typeface="微软雅黑" panose="020B0503020204020204" pitchFamily="34" charset="-122"/>
              </a:rPr>
              <a:t>TCP/IP</a:t>
            </a:r>
            <a:r>
              <a:rPr lang="zh-CN" altLang="en-US" sz="2000" dirty="0">
                <a:solidFill>
                  <a:srgbClr val="333333"/>
                </a:solidFill>
                <a:latin typeface="微软雅黑" panose="020B0503020204020204" pitchFamily="34" charset="-122"/>
                <a:ea typeface="微软雅黑" panose="020B0503020204020204" pitchFamily="34" charset="-122"/>
              </a:rPr>
              <a:t>系统结构</a:t>
            </a:r>
            <a:endParaRPr lang="en-US" altLang="zh-CN" sz="2000" dirty="0">
              <a:solidFill>
                <a:srgbClr val="333333"/>
              </a:solidFill>
              <a:latin typeface="微软雅黑" panose="020B0503020204020204" pitchFamily="34" charset="-122"/>
              <a:ea typeface="微软雅黑" panose="020B0503020204020204" pitchFamily="34" charset="-122"/>
            </a:endParaRPr>
          </a:p>
          <a:p>
            <a:pPr algn="just">
              <a:lnSpc>
                <a:spcPct val="120000"/>
              </a:lnSpc>
              <a:defRPr/>
            </a:pPr>
            <a:r>
              <a:rPr lang="zh-CN" altLang="en-US" sz="2000" dirty="0">
                <a:solidFill>
                  <a:srgbClr val="333333"/>
                </a:solidFill>
                <a:latin typeface="微软雅黑" panose="020B0503020204020204" pitchFamily="34" charset="-122"/>
                <a:ea typeface="微软雅黑" panose="020B0503020204020204" pitchFamily="34" charset="-122"/>
              </a:rPr>
              <a:t>形成以太网、公用数据网等标准，如</a:t>
            </a:r>
            <a:r>
              <a:rPr lang="en-US" altLang="zh-CN" sz="2000" dirty="0">
                <a:solidFill>
                  <a:srgbClr val="333333"/>
                </a:solidFill>
                <a:latin typeface="微软雅黑" panose="020B0503020204020204" pitchFamily="34" charset="-122"/>
                <a:ea typeface="微软雅黑" panose="020B0503020204020204" pitchFamily="34" charset="-122"/>
              </a:rPr>
              <a:t>X.25</a:t>
            </a:r>
            <a:r>
              <a:rPr lang="zh-CN" altLang="en-US" sz="2000" dirty="0">
                <a:solidFill>
                  <a:srgbClr val="333333"/>
                </a:solidFill>
                <a:latin typeface="微软雅黑" panose="020B0503020204020204" pitchFamily="34" charset="-122"/>
                <a:ea typeface="微软雅黑" panose="020B0503020204020204" pitchFamily="34" charset="-122"/>
              </a:rPr>
              <a:t>标准等</a:t>
            </a:r>
            <a:r>
              <a:rPr lang="en-US" altLang="zh-CN" sz="2000" dirty="0">
                <a:solidFill>
                  <a:srgbClr val="333333"/>
                </a:solidFill>
                <a:latin typeface="微软雅黑" panose="020B0503020204020204" pitchFamily="34" charset="-122"/>
                <a:ea typeface="微软雅黑" panose="020B0503020204020204" pitchFamily="34" charset="-122"/>
              </a:rPr>
              <a:t>X</a:t>
            </a:r>
            <a:r>
              <a:rPr lang="zh-CN" altLang="en-US" sz="2000" dirty="0">
                <a:solidFill>
                  <a:srgbClr val="333333"/>
                </a:solidFill>
                <a:latin typeface="微软雅黑" panose="020B0503020204020204" pitchFamily="34" charset="-122"/>
                <a:ea typeface="微软雅黑" panose="020B0503020204020204" pitchFamily="34" charset="-122"/>
              </a:rPr>
              <a:t>系列</a:t>
            </a:r>
          </a:p>
        </p:txBody>
      </p:sp>
      <p:pic>
        <p:nvPicPr>
          <p:cNvPr id="19463" name="图片 9"/>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433888" y="3486150"/>
            <a:ext cx="3678237" cy="285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4" name="图片 1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112125" y="3573463"/>
            <a:ext cx="3373438" cy="2446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65" name="矩形 11"/>
          <p:cNvSpPr>
            <a:spLocks noChangeArrowheads="1"/>
          </p:cNvSpPr>
          <p:nvPr/>
        </p:nvSpPr>
        <p:spPr bwMode="auto">
          <a:xfrm>
            <a:off x="9191625" y="6062663"/>
            <a:ext cx="11080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erdana" panose="020B0604030504040204" pitchFamily="34" charset="0"/>
                <a:ea typeface="黑体" panose="02010609060101010101" pitchFamily="49" charset="-122"/>
              </a:defRPr>
            </a:lvl1pPr>
            <a:lvl2pPr marL="742950" indent="-285750">
              <a:defRPr>
                <a:solidFill>
                  <a:schemeClr val="tx1"/>
                </a:solidFill>
                <a:latin typeface="Verdana" panose="020B0604030504040204" pitchFamily="34" charset="0"/>
                <a:ea typeface="黑体" panose="02010609060101010101" pitchFamily="49" charset="-122"/>
              </a:defRPr>
            </a:lvl2pPr>
            <a:lvl3pPr marL="1143000" indent="-228600">
              <a:defRPr>
                <a:solidFill>
                  <a:schemeClr val="tx1"/>
                </a:solidFill>
                <a:latin typeface="Verdana" panose="020B0604030504040204" pitchFamily="34" charset="0"/>
                <a:ea typeface="黑体" panose="02010609060101010101" pitchFamily="49" charset="-122"/>
              </a:defRPr>
            </a:lvl3pPr>
            <a:lvl4pPr marL="1600200" indent="-228600">
              <a:defRPr>
                <a:solidFill>
                  <a:schemeClr val="tx1"/>
                </a:solidFill>
                <a:latin typeface="Verdana" panose="020B0604030504040204" pitchFamily="34" charset="0"/>
                <a:ea typeface="黑体" panose="02010609060101010101" pitchFamily="49" charset="-122"/>
              </a:defRPr>
            </a:lvl4pPr>
            <a:lvl5pPr marL="2057400" indent="-228600">
              <a:defRPr>
                <a:solidFill>
                  <a:schemeClr val="tx1"/>
                </a:solidFill>
                <a:latin typeface="Verdana" panose="020B0604030504040204" pitchFamily="34" charset="0"/>
                <a:ea typeface="黑体" panose="02010609060101010101" pitchFamily="49"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9pPr>
          </a:lstStyle>
          <a:p>
            <a:r>
              <a:rPr lang="zh-CN" altLang="en-US"/>
              <a:t>网络互连</a:t>
            </a:r>
          </a:p>
        </p:txBody>
      </p:sp>
    </p:spTree>
  </p:cSld>
  <p:clrMapOvr>
    <a:masterClrMapping/>
  </p:clrMapOvr>
  <p:transition spd="slow"/>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ext Box 2"/>
          <p:cNvSpPr txBox="1">
            <a:spLocks noChangeArrowheads="1"/>
          </p:cNvSpPr>
          <p:nvPr/>
        </p:nvSpPr>
        <p:spPr bwMode="auto">
          <a:xfrm>
            <a:off x="550863" y="1851025"/>
            <a:ext cx="85344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Verdana" panose="020B0604030504040204" pitchFamily="34" charset="0"/>
                <a:ea typeface="黑体" panose="02010609060101010101" pitchFamily="49" charset="-122"/>
              </a:defRPr>
            </a:lvl1pPr>
            <a:lvl2pPr marL="742950" indent="-285750">
              <a:defRPr>
                <a:solidFill>
                  <a:schemeClr val="tx1"/>
                </a:solidFill>
                <a:latin typeface="Verdana" panose="020B0604030504040204" pitchFamily="34" charset="0"/>
                <a:ea typeface="黑体" panose="02010609060101010101" pitchFamily="49" charset="-122"/>
              </a:defRPr>
            </a:lvl2pPr>
            <a:lvl3pPr marL="1143000" indent="-228600">
              <a:defRPr>
                <a:solidFill>
                  <a:schemeClr val="tx1"/>
                </a:solidFill>
                <a:latin typeface="Verdana" panose="020B0604030504040204" pitchFamily="34" charset="0"/>
                <a:ea typeface="黑体" panose="02010609060101010101" pitchFamily="49" charset="-122"/>
              </a:defRPr>
            </a:lvl3pPr>
            <a:lvl4pPr marL="1600200" indent="-228600">
              <a:defRPr>
                <a:solidFill>
                  <a:schemeClr val="tx1"/>
                </a:solidFill>
                <a:latin typeface="Verdana" panose="020B0604030504040204" pitchFamily="34" charset="0"/>
                <a:ea typeface="黑体" panose="02010609060101010101" pitchFamily="49" charset="-122"/>
              </a:defRPr>
            </a:lvl4pPr>
            <a:lvl5pPr marL="2057400" indent="-228600">
              <a:defRPr>
                <a:solidFill>
                  <a:schemeClr val="tx1"/>
                </a:solidFill>
                <a:latin typeface="Verdana" panose="020B0604030504040204" pitchFamily="34" charset="0"/>
                <a:ea typeface="黑体" panose="02010609060101010101" pitchFamily="49"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9pPr>
          </a:lstStyle>
          <a:p>
            <a:pPr>
              <a:lnSpc>
                <a:spcPct val="120000"/>
              </a:lnSpc>
              <a:spcBef>
                <a:spcPct val="50000"/>
              </a:spcBef>
            </a:pPr>
            <a:r>
              <a:rPr lang="zh-CN" altLang="en-US" sz="2400">
                <a:solidFill>
                  <a:srgbClr val="0070C0"/>
                </a:solidFill>
                <a:latin typeface="微软雅黑" panose="020B0503020204020204" pitchFamily="34" charset="-122"/>
                <a:ea typeface="微软雅黑" panose="020B0503020204020204" pitchFamily="34" charset="-122"/>
              </a:rPr>
              <a:t>（</a:t>
            </a:r>
            <a:r>
              <a:rPr lang="en-US" altLang="zh-CN" sz="2400">
                <a:solidFill>
                  <a:srgbClr val="0070C0"/>
                </a:solidFill>
                <a:latin typeface="微软雅黑" panose="020B0503020204020204" pitchFamily="34" charset="-122"/>
                <a:ea typeface="微软雅黑" panose="020B0503020204020204" pitchFamily="34" charset="-122"/>
              </a:rPr>
              <a:t>4</a:t>
            </a:r>
            <a:r>
              <a:rPr lang="zh-CN" altLang="en-US" sz="2400">
                <a:solidFill>
                  <a:srgbClr val="0070C0"/>
                </a:solidFill>
                <a:latin typeface="微软雅黑" panose="020B0503020204020204" pitchFamily="34" charset="-122"/>
                <a:ea typeface="微软雅黑" panose="020B0503020204020204" pitchFamily="34" charset="-122"/>
              </a:rPr>
              <a:t>）第四阶段：面向全球互连的计算机网络</a:t>
            </a:r>
            <a:endParaRPr lang="zh-CN" altLang="zh-CN" sz="2400">
              <a:solidFill>
                <a:srgbClr val="0070C0"/>
              </a:solidFill>
              <a:latin typeface="微软雅黑" panose="020B0503020204020204" pitchFamily="34" charset="-122"/>
              <a:ea typeface="微软雅黑" panose="020B0503020204020204" pitchFamily="34" charset="-122"/>
            </a:endParaRPr>
          </a:p>
        </p:txBody>
      </p:sp>
      <p:sp>
        <p:nvSpPr>
          <p:cNvPr id="20483" name="Rectangle 2"/>
          <p:cNvSpPr>
            <a:spLocks noGrp="1" noChangeArrowheads="1"/>
          </p:cNvSpPr>
          <p:nvPr>
            <p:ph type="title"/>
          </p:nvPr>
        </p:nvSpPr>
        <p:spPr>
          <a:xfrm>
            <a:off x="677863" y="1052513"/>
            <a:ext cx="4410075" cy="468312"/>
          </a:xfrm>
        </p:spPr>
        <p:txBody>
          <a:bodyPr/>
          <a:lstStyle/>
          <a:p>
            <a:pPr eaLnBrk="1" hangingPunct="1">
              <a:lnSpc>
                <a:spcPct val="80000"/>
              </a:lnSpc>
              <a:spcBef>
                <a:spcPct val="50000"/>
              </a:spcBef>
            </a:pPr>
            <a:r>
              <a:rPr kumimoji="1" lang="en-US" altLang="zh-CN" sz="3000" b="1" smtClean="0">
                <a:solidFill>
                  <a:schemeClr val="tx1"/>
                </a:solidFill>
                <a:latin typeface="Times New Roman" panose="02020603050405020304" pitchFamily="18" charset="0"/>
                <a:ea typeface="黑体" panose="02010609060101010101" pitchFamily="49" charset="-122"/>
                <a:cs typeface="Times New Roman" panose="02020603050405020304" pitchFamily="18" charset="0"/>
              </a:rPr>
              <a:t>1.1</a:t>
            </a:r>
            <a:r>
              <a:rPr kumimoji="1" lang="en-US" altLang="zh-CN" sz="3000" b="1" smtClean="0">
                <a:solidFill>
                  <a:schemeClr val="tx1"/>
                </a:solidFill>
                <a:latin typeface="黑体" panose="02010609060101010101" pitchFamily="49" charset="-122"/>
                <a:ea typeface="黑体" panose="02010609060101010101" pitchFamily="49" charset="-122"/>
                <a:cs typeface="Times New Roman" panose="02020603050405020304" pitchFamily="18" charset="0"/>
              </a:rPr>
              <a:t> </a:t>
            </a:r>
            <a:r>
              <a:rPr kumimoji="1" lang="zh-CN" altLang="en-US" sz="3000" smtClean="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计算机网络的发展</a:t>
            </a:r>
            <a:endParaRPr kumimoji="1" lang="zh-CN" altLang="en-US" sz="3000" b="1" smtClean="0">
              <a:solidFill>
                <a:schemeClr val="tx1"/>
              </a:solidFill>
              <a:latin typeface="黑体" panose="02010609060101010101" pitchFamily="49" charset="-122"/>
              <a:ea typeface="黑体" panose="02010609060101010101" pitchFamily="49" charset="-122"/>
              <a:cs typeface="Times New Roman" panose="02020603050405020304" pitchFamily="18" charset="0"/>
            </a:endParaRPr>
          </a:p>
        </p:txBody>
      </p:sp>
      <p:sp>
        <p:nvSpPr>
          <p:cNvPr id="20484" name="矩形 1"/>
          <p:cNvSpPr>
            <a:spLocks noChangeArrowheads="1"/>
          </p:cNvSpPr>
          <p:nvPr/>
        </p:nvSpPr>
        <p:spPr bwMode="auto">
          <a:xfrm>
            <a:off x="677863" y="2420938"/>
            <a:ext cx="10963275" cy="1384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Verdana" panose="020B0604030504040204" pitchFamily="34" charset="0"/>
                <a:ea typeface="黑体" panose="02010609060101010101" pitchFamily="49" charset="-122"/>
              </a:defRPr>
            </a:lvl1pPr>
            <a:lvl2pPr marL="742950" indent="-285750">
              <a:defRPr>
                <a:solidFill>
                  <a:schemeClr val="tx1"/>
                </a:solidFill>
                <a:latin typeface="Verdana" panose="020B0604030504040204" pitchFamily="34" charset="0"/>
                <a:ea typeface="黑体" panose="02010609060101010101" pitchFamily="49" charset="-122"/>
              </a:defRPr>
            </a:lvl2pPr>
            <a:lvl3pPr marL="1143000" indent="-228600">
              <a:defRPr>
                <a:solidFill>
                  <a:schemeClr val="tx1"/>
                </a:solidFill>
                <a:latin typeface="Verdana" panose="020B0604030504040204" pitchFamily="34" charset="0"/>
                <a:ea typeface="黑体" panose="02010609060101010101" pitchFamily="49" charset="-122"/>
              </a:defRPr>
            </a:lvl3pPr>
            <a:lvl4pPr marL="1600200" indent="-228600">
              <a:defRPr>
                <a:solidFill>
                  <a:schemeClr val="tx1"/>
                </a:solidFill>
                <a:latin typeface="Verdana" panose="020B0604030504040204" pitchFamily="34" charset="0"/>
                <a:ea typeface="黑体" panose="02010609060101010101" pitchFamily="49" charset="-122"/>
              </a:defRPr>
            </a:lvl4pPr>
            <a:lvl5pPr marL="2057400" indent="-228600">
              <a:defRPr>
                <a:solidFill>
                  <a:schemeClr val="tx1"/>
                </a:solidFill>
                <a:latin typeface="Verdana" panose="020B0604030504040204" pitchFamily="34" charset="0"/>
                <a:ea typeface="黑体" panose="02010609060101010101" pitchFamily="49"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9pPr>
          </a:lstStyle>
          <a:p>
            <a:pPr>
              <a:lnSpc>
                <a:spcPct val="120000"/>
              </a:lnSpc>
              <a:spcBef>
                <a:spcPct val="50000"/>
              </a:spcBef>
            </a:pPr>
            <a:r>
              <a:rPr lang="en-US" altLang="zh-CN" sz="2400">
                <a:latin typeface="微软雅黑" panose="020B0503020204020204" pitchFamily="34" charset="-122"/>
                <a:ea typeface="微软雅黑" panose="020B0503020204020204" pitchFamily="34" charset="-122"/>
              </a:rPr>
              <a:t>1993</a:t>
            </a:r>
            <a:r>
              <a:rPr lang="zh-CN" altLang="en-US" sz="2400">
                <a:latin typeface="微软雅黑" panose="020B0503020204020204" pitchFamily="34" charset="-122"/>
                <a:ea typeface="微软雅黑" panose="020B0503020204020204" pitchFamily="34" charset="-122"/>
              </a:rPr>
              <a:t>年美国政府发布了名为“国家信息基础设施行动计划” 的文件，其核心是构建国家信息高速公路。各个国家都建立了自己的高速因特网，这些因特网的互连构成了全球互连的因特网，并且渗透到社会的各个层次。</a:t>
            </a:r>
            <a:endParaRPr lang="zh-CN" altLang="zh-CN" sz="2400">
              <a:latin typeface="微软雅黑" panose="020B0503020204020204" pitchFamily="34" charset="-122"/>
              <a:ea typeface="微软雅黑" panose="020B0503020204020204" pitchFamily="34" charset="-122"/>
            </a:endParaRPr>
          </a:p>
        </p:txBody>
      </p:sp>
    </p:spTree>
  </p:cSld>
  <p:clrMapOvr>
    <a:masterClrMapping/>
  </p:clrMapOvr>
  <p:transition spd="slow"/>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pPr eaLnBrk="1" hangingPunct="1">
              <a:lnSpc>
                <a:spcPct val="80000"/>
              </a:lnSpc>
              <a:spcBef>
                <a:spcPct val="50000"/>
              </a:spcBef>
            </a:pPr>
            <a:r>
              <a:rPr kumimoji="1" lang="en-US" altLang="zh-CN" sz="3000" b="1" smtClean="0">
                <a:solidFill>
                  <a:schemeClr val="tx1"/>
                </a:solidFill>
                <a:latin typeface="Times New Roman" panose="02020603050405020304" pitchFamily="18" charset="0"/>
                <a:ea typeface="黑体" panose="02010609060101010101" pitchFamily="49" charset="-122"/>
                <a:cs typeface="Times New Roman" panose="02020603050405020304" pitchFamily="18" charset="0"/>
              </a:rPr>
              <a:t>1.2</a:t>
            </a:r>
            <a:r>
              <a:rPr kumimoji="1" lang="zh-CN" altLang="en-US" sz="3000" b="1" smtClean="0">
                <a:solidFill>
                  <a:schemeClr val="tx1"/>
                </a:solidFill>
                <a:latin typeface="Times New Roman" panose="02020603050405020304" pitchFamily="18" charset="0"/>
                <a:ea typeface="黑体" panose="02010609060101010101" pitchFamily="49" charset="-122"/>
                <a:cs typeface="Times New Roman" panose="02020603050405020304" pitchFamily="18" charset="0"/>
              </a:rPr>
              <a:t> </a:t>
            </a:r>
            <a:r>
              <a:rPr kumimoji="1" lang="en-US" altLang="zh-CN" sz="3000" b="1" smtClean="0">
                <a:solidFill>
                  <a:schemeClr val="tx1"/>
                </a:solidFill>
                <a:latin typeface="Times New Roman" panose="02020603050405020304" pitchFamily="18" charset="0"/>
                <a:ea typeface="黑体" panose="02010609060101010101" pitchFamily="49" charset="-122"/>
                <a:cs typeface="Times New Roman" panose="02020603050405020304" pitchFamily="18" charset="0"/>
              </a:rPr>
              <a:t>Internet</a:t>
            </a:r>
            <a:r>
              <a:rPr kumimoji="1" lang="zh-CN" altLang="en-US" sz="3000" b="1" smtClean="0">
                <a:solidFill>
                  <a:schemeClr val="tx1"/>
                </a:solidFill>
                <a:latin typeface="Times New Roman" panose="02020603050405020304" pitchFamily="18" charset="0"/>
                <a:ea typeface="黑体" panose="02010609060101010101" pitchFamily="49" charset="-122"/>
                <a:cs typeface="Times New Roman" panose="02020603050405020304" pitchFamily="18" charset="0"/>
              </a:rPr>
              <a:t>（因特网）的发展</a:t>
            </a:r>
          </a:p>
        </p:txBody>
      </p:sp>
      <p:sp>
        <p:nvSpPr>
          <p:cNvPr id="21507" name="Rectangle 3"/>
          <p:cNvSpPr txBox="1">
            <a:spLocks noChangeArrowheads="1"/>
          </p:cNvSpPr>
          <p:nvPr/>
        </p:nvSpPr>
        <p:spPr bwMode="auto">
          <a:xfrm>
            <a:off x="777875" y="1838325"/>
            <a:ext cx="4681538" cy="1865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Verdana" panose="020B0604030504040204" pitchFamily="34" charset="0"/>
                <a:ea typeface="黑体" panose="02010609060101010101" pitchFamily="49" charset="-122"/>
              </a:defRPr>
            </a:lvl1pPr>
            <a:lvl2pPr marL="742950" indent="-285750">
              <a:defRPr>
                <a:solidFill>
                  <a:schemeClr val="tx1"/>
                </a:solidFill>
                <a:latin typeface="Verdana" panose="020B0604030504040204" pitchFamily="34" charset="0"/>
                <a:ea typeface="黑体" panose="02010609060101010101" pitchFamily="49" charset="-122"/>
              </a:defRPr>
            </a:lvl2pPr>
            <a:lvl3pPr marL="1143000" indent="-228600">
              <a:defRPr>
                <a:solidFill>
                  <a:schemeClr val="tx1"/>
                </a:solidFill>
                <a:latin typeface="Verdana" panose="020B0604030504040204" pitchFamily="34" charset="0"/>
                <a:ea typeface="黑体" panose="02010609060101010101" pitchFamily="49" charset="-122"/>
              </a:defRPr>
            </a:lvl3pPr>
            <a:lvl4pPr marL="1600200" indent="-228600">
              <a:defRPr>
                <a:solidFill>
                  <a:schemeClr val="tx1"/>
                </a:solidFill>
                <a:latin typeface="Verdana" panose="020B0604030504040204" pitchFamily="34" charset="0"/>
                <a:ea typeface="黑体" panose="02010609060101010101" pitchFamily="49" charset="-122"/>
              </a:defRPr>
            </a:lvl4pPr>
            <a:lvl5pPr marL="2057400" indent="-228600">
              <a:defRPr>
                <a:solidFill>
                  <a:schemeClr val="tx1"/>
                </a:solidFill>
                <a:latin typeface="Verdana" panose="020B0604030504040204" pitchFamily="34" charset="0"/>
                <a:ea typeface="黑体" panose="02010609060101010101" pitchFamily="49"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9pPr>
          </a:lstStyle>
          <a:p>
            <a:pPr>
              <a:lnSpc>
                <a:spcPct val="120000"/>
              </a:lnSpc>
              <a:spcBef>
                <a:spcPct val="50000"/>
              </a:spcBef>
            </a:pPr>
            <a:r>
              <a:rPr lang="en-US" altLang="zh-CN" sz="2400">
                <a:solidFill>
                  <a:srgbClr val="0070C0"/>
                </a:solidFill>
                <a:latin typeface="微软雅黑" panose="020B0503020204020204" pitchFamily="34" charset="-122"/>
                <a:ea typeface="微软雅黑" panose="020B0503020204020204" pitchFamily="34" charset="-122"/>
              </a:rPr>
              <a:t>internet</a:t>
            </a:r>
            <a:r>
              <a:rPr lang="zh-CN" altLang="en-US" sz="2400">
                <a:latin typeface="微软雅黑" panose="020B0503020204020204" pitchFamily="34" charset="-122"/>
                <a:ea typeface="微软雅黑" panose="020B0503020204020204" pitchFamily="34" charset="-122"/>
              </a:rPr>
              <a:t>（互联网或互连网）是一个通用名词，它泛指由多个计算机网络互连而成的网络（网络的网络） 。 </a:t>
            </a:r>
          </a:p>
        </p:txBody>
      </p:sp>
      <p:pic>
        <p:nvPicPr>
          <p:cNvPr id="21508" name="图片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07988" y="3963988"/>
            <a:ext cx="4751387" cy="1722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09" name="矩形 4"/>
          <p:cNvSpPr>
            <a:spLocks noChangeArrowheads="1"/>
          </p:cNvSpPr>
          <p:nvPr/>
        </p:nvSpPr>
        <p:spPr bwMode="auto">
          <a:xfrm>
            <a:off x="5808663" y="1824038"/>
            <a:ext cx="6119812" cy="2308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Verdana" panose="020B0604030504040204" pitchFamily="34" charset="0"/>
                <a:ea typeface="黑体" panose="02010609060101010101" pitchFamily="49" charset="-122"/>
              </a:defRPr>
            </a:lvl1pPr>
            <a:lvl2pPr marL="742950" indent="-285750">
              <a:defRPr>
                <a:solidFill>
                  <a:schemeClr val="tx1"/>
                </a:solidFill>
                <a:latin typeface="Verdana" panose="020B0604030504040204" pitchFamily="34" charset="0"/>
                <a:ea typeface="黑体" panose="02010609060101010101" pitchFamily="49" charset="-122"/>
              </a:defRPr>
            </a:lvl2pPr>
            <a:lvl3pPr marL="1143000" indent="-228600">
              <a:defRPr>
                <a:solidFill>
                  <a:schemeClr val="tx1"/>
                </a:solidFill>
                <a:latin typeface="Verdana" panose="020B0604030504040204" pitchFamily="34" charset="0"/>
                <a:ea typeface="黑体" panose="02010609060101010101" pitchFamily="49" charset="-122"/>
              </a:defRPr>
            </a:lvl3pPr>
            <a:lvl4pPr marL="1600200" indent="-228600">
              <a:defRPr>
                <a:solidFill>
                  <a:schemeClr val="tx1"/>
                </a:solidFill>
                <a:latin typeface="Verdana" panose="020B0604030504040204" pitchFamily="34" charset="0"/>
                <a:ea typeface="黑体" panose="02010609060101010101" pitchFamily="49" charset="-122"/>
              </a:defRPr>
            </a:lvl4pPr>
            <a:lvl5pPr marL="2057400" indent="-228600">
              <a:defRPr>
                <a:solidFill>
                  <a:schemeClr val="tx1"/>
                </a:solidFill>
                <a:latin typeface="Verdana" panose="020B0604030504040204" pitchFamily="34" charset="0"/>
                <a:ea typeface="黑体" panose="02010609060101010101" pitchFamily="49"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9pPr>
          </a:lstStyle>
          <a:p>
            <a:pPr>
              <a:lnSpc>
                <a:spcPct val="120000"/>
              </a:lnSpc>
              <a:spcBef>
                <a:spcPct val="50000"/>
              </a:spcBef>
            </a:pPr>
            <a:r>
              <a:rPr lang="en-US" altLang="zh-CN" sz="2400">
                <a:solidFill>
                  <a:srgbClr val="0070C0"/>
                </a:solidFill>
                <a:latin typeface="微软雅黑" panose="020B0503020204020204" pitchFamily="34" charset="-122"/>
                <a:ea typeface="微软雅黑" panose="020B0503020204020204" pitchFamily="34" charset="-122"/>
              </a:rPr>
              <a:t>Internet</a:t>
            </a:r>
            <a:r>
              <a:rPr lang="zh-CN" altLang="en-US" sz="2400">
                <a:latin typeface="微软雅黑" panose="020B0503020204020204" pitchFamily="34" charset="-122"/>
                <a:ea typeface="微软雅黑" panose="020B0503020204020204" pitchFamily="34" charset="-122"/>
              </a:rPr>
              <a:t>（因特网）则是一个专用名词，它指当前全球最大的、开放的、由众多网络相互连接而成的特定计算机网络，它采用 </a:t>
            </a:r>
            <a:r>
              <a:rPr lang="en-US" altLang="zh-CN" sz="2400">
                <a:latin typeface="微软雅黑" panose="020B0503020204020204" pitchFamily="34" charset="-122"/>
                <a:ea typeface="微软雅黑" panose="020B0503020204020204" pitchFamily="34" charset="-122"/>
              </a:rPr>
              <a:t>TCP/IP </a:t>
            </a:r>
            <a:r>
              <a:rPr lang="zh-CN" altLang="en-US" sz="2400">
                <a:latin typeface="微软雅黑" panose="020B0503020204020204" pitchFamily="34" charset="-122"/>
                <a:ea typeface="微软雅黑" panose="020B0503020204020204" pitchFamily="34" charset="-122"/>
              </a:rPr>
              <a:t>协议族作为通信的规则，且其前身是美国的 </a:t>
            </a:r>
            <a:r>
              <a:rPr lang="en-US" altLang="zh-CN" sz="2400">
                <a:latin typeface="微软雅黑" panose="020B0503020204020204" pitchFamily="34" charset="-122"/>
                <a:ea typeface="微软雅黑" panose="020B0503020204020204" pitchFamily="34" charset="-122"/>
              </a:rPr>
              <a:t>ARPANET</a:t>
            </a:r>
            <a:r>
              <a:rPr lang="zh-CN" altLang="en-US" sz="2400">
                <a:latin typeface="微软雅黑" panose="020B0503020204020204" pitchFamily="34" charset="-122"/>
                <a:ea typeface="微软雅黑" panose="020B0503020204020204" pitchFamily="34" charset="-122"/>
              </a:rPr>
              <a:t>。</a:t>
            </a:r>
          </a:p>
        </p:txBody>
      </p:sp>
    </p:spTree>
  </p:cSld>
  <p:clrMapOvr>
    <a:masterClrMapping/>
  </p:clrMapOvr>
  <p:transition spd="slow"/>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a:xfrm>
            <a:off x="766763" y="828675"/>
            <a:ext cx="5473700" cy="692150"/>
          </a:xfrm>
        </p:spPr>
        <p:txBody>
          <a:bodyPr/>
          <a:lstStyle/>
          <a:p>
            <a:pPr eaLnBrk="1" hangingPunct="1">
              <a:lnSpc>
                <a:spcPct val="80000"/>
              </a:lnSpc>
              <a:spcBef>
                <a:spcPct val="50000"/>
              </a:spcBef>
            </a:pPr>
            <a:r>
              <a:rPr kumimoji="1" lang="en-US" altLang="zh-CN" sz="3000" b="1" smtClean="0">
                <a:solidFill>
                  <a:schemeClr val="tx1"/>
                </a:solidFill>
                <a:latin typeface="Times New Roman" panose="02020603050405020304" pitchFamily="18" charset="0"/>
                <a:ea typeface="黑体" panose="02010609060101010101" pitchFamily="49" charset="-122"/>
                <a:cs typeface="Times New Roman" panose="02020603050405020304" pitchFamily="18" charset="0"/>
              </a:rPr>
              <a:t>1.2</a:t>
            </a:r>
            <a:r>
              <a:rPr kumimoji="1" lang="zh-CN" altLang="en-US" sz="3000" b="1" smtClean="0">
                <a:solidFill>
                  <a:schemeClr val="tx1"/>
                </a:solidFill>
                <a:latin typeface="Times New Roman" panose="02020603050405020304" pitchFamily="18" charset="0"/>
                <a:ea typeface="黑体" panose="02010609060101010101" pitchFamily="49" charset="-122"/>
                <a:cs typeface="Times New Roman" panose="02020603050405020304" pitchFamily="18" charset="0"/>
              </a:rPr>
              <a:t> </a:t>
            </a:r>
            <a:r>
              <a:rPr kumimoji="1" lang="en-US" altLang="zh-CN" sz="3000" b="1" smtClean="0">
                <a:solidFill>
                  <a:schemeClr val="tx1"/>
                </a:solidFill>
                <a:latin typeface="Times New Roman" panose="02020603050405020304" pitchFamily="18" charset="0"/>
                <a:ea typeface="黑体" panose="02010609060101010101" pitchFamily="49" charset="-122"/>
                <a:cs typeface="Times New Roman" panose="02020603050405020304" pitchFamily="18" charset="0"/>
              </a:rPr>
              <a:t>Internet</a:t>
            </a:r>
            <a:r>
              <a:rPr kumimoji="1" lang="zh-CN" altLang="en-US" sz="3000" b="1" smtClean="0">
                <a:solidFill>
                  <a:schemeClr val="tx1"/>
                </a:solidFill>
                <a:latin typeface="Times New Roman" panose="02020603050405020304" pitchFamily="18" charset="0"/>
                <a:ea typeface="黑体" panose="02010609060101010101" pitchFamily="49" charset="-122"/>
                <a:cs typeface="Times New Roman" panose="02020603050405020304" pitchFamily="18" charset="0"/>
              </a:rPr>
              <a:t>（因特网）的</a:t>
            </a:r>
            <a:r>
              <a:rPr kumimoji="1" lang="zh-CN" altLang="en-US" sz="2800" smtClean="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发展</a:t>
            </a:r>
          </a:p>
        </p:txBody>
      </p:sp>
      <p:sp>
        <p:nvSpPr>
          <p:cNvPr id="22531" name="矩形 2"/>
          <p:cNvSpPr>
            <a:spLocks noChangeArrowheads="1"/>
          </p:cNvSpPr>
          <p:nvPr/>
        </p:nvSpPr>
        <p:spPr bwMode="auto">
          <a:xfrm>
            <a:off x="801688" y="1844675"/>
            <a:ext cx="50069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ea typeface="黑体" panose="02010609060101010101" pitchFamily="49" charset="-122"/>
              </a:defRPr>
            </a:lvl1pPr>
            <a:lvl2pPr marL="742950" indent="-285750">
              <a:defRPr>
                <a:solidFill>
                  <a:schemeClr val="tx1"/>
                </a:solidFill>
                <a:latin typeface="Verdana" panose="020B0604030504040204" pitchFamily="34" charset="0"/>
                <a:ea typeface="黑体" panose="02010609060101010101" pitchFamily="49" charset="-122"/>
              </a:defRPr>
            </a:lvl2pPr>
            <a:lvl3pPr marL="1143000" indent="-228600">
              <a:defRPr>
                <a:solidFill>
                  <a:schemeClr val="tx1"/>
                </a:solidFill>
                <a:latin typeface="Verdana" panose="020B0604030504040204" pitchFamily="34" charset="0"/>
                <a:ea typeface="黑体" panose="02010609060101010101" pitchFamily="49" charset="-122"/>
              </a:defRPr>
            </a:lvl3pPr>
            <a:lvl4pPr marL="1600200" indent="-228600">
              <a:defRPr>
                <a:solidFill>
                  <a:schemeClr val="tx1"/>
                </a:solidFill>
                <a:latin typeface="Verdana" panose="020B0604030504040204" pitchFamily="34" charset="0"/>
                <a:ea typeface="黑体" panose="02010609060101010101" pitchFamily="49" charset="-122"/>
              </a:defRPr>
            </a:lvl4pPr>
            <a:lvl5pPr marL="2057400" indent="-228600">
              <a:defRPr>
                <a:solidFill>
                  <a:schemeClr val="tx1"/>
                </a:solidFill>
                <a:latin typeface="Verdana" panose="020B0604030504040204" pitchFamily="34" charset="0"/>
                <a:ea typeface="黑体" panose="02010609060101010101" pitchFamily="49"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9pPr>
          </a:lstStyle>
          <a:p>
            <a:r>
              <a:rPr lang="zh-CN" altLang="en-US" sz="2400">
                <a:solidFill>
                  <a:srgbClr val="0070C0"/>
                </a:solidFill>
                <a:latin typeface="微软雅黑" panose="020B0503020204020204" pitchFamily="34" charset="-122"/>
                <a:ea typeface="微软雅黑" panose="020B0503020204020204" pitchFamily="34" charset="-122"/>
              </a:rPr>
              <a:t>第一阶段：因特网的起源</a:t>
            </a:r>
          </a:p>
        </p:txBody>
      </p:sp>
      <p:sp>
        <p:nvSpPr>
          <p:cNvPr id="22532" name="矩形 5"/>
          <p:cNvSpPr>
            <a:spLocks noChangeArrowheads="1"/>
          </p:cNvSpPr>
          <p:nvPr/>
        </p:nvSpPr>
        <p:spPr bwMode="auto">
          <a:xfrm>
            <a:off x="766763" y="2386013"/>
            <a:ext cx="8647112" cy="935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ea typeface="黑体" panose="02010609060101010101" pitchFamily="49" charset="-122"/>
              </a:defRPr>
            </a:lvl1pPr>
            <a:lvl2pPr marL="742950" indent="-285750">
              <a:defRPr>
                <a:solidFill>
                  <a:schemeClr val="tx1"/>
                </a:solidFill>
                <a:latin typeface="Verdana" panose="020B0604030504040204" pitchFamily="34" charset="0"/>
                <a:ea typeface="黑体" panose="02010609060101010101" pitchFamily="49" charset="-122"/>
              </a:defRPr>
            </a:lvl2pPr>
            <a:lvl3pPr marL="1143000" indent="-228600">
              <a:defRPr>
                <a:solidFill>
                  <a:schemeClr val="tx1"/>
                </a:solidFill>
                <a:latin typeface="Verdana" panose="020B0604030504040204" pitchFamily="34" charset="0"/>
                <a:ea typeface="黑体" panose="02010609060101010101" pitchFamily="49" charset="-122"/>
              </a:defRPr>
            </a:lvl3pPr>
            <a:lvl4pPr marL="1600200" indent="-228600">
              <a:defRPr>
                <a:solidFill>
                  <a:schemeClr val="tx1"/>
                </a:solidFill>
                <a:latin typeface="Verdana" panose="020B0604030504040204" pitchFamily="34" charset="0"/>
                <a:ea typeface="黑体" panose="02010609060101010101" pitchFamily="49" charset="-122"/>
              </a:defRPr>
            </a:lvl4pPr>
            <a:lvl5pPr marL="2057400" indent="-228600">
              <a:defRPr>
                <a:solidFill>
                  <a:schemeClr val="tx1"/>
                </a:solidFill>
                <a:latin typeface="Verdana" panose="020B0604030504040204" pitchFamily="34" charset="0"/>
                <a:ea typeface="黑体" panose="02010609060101010101" pitchFamily="49"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9pPr>
          </a:lstStyle>
          <a:p>
            <a:pPr>
              <a:lnSpc>
                <a:spcPct val="120000"/>
              </a:lnSpc>
            </a:pPr>
            <a:r>
              <a:rPr lang="zh-CN" altLang="en-US" sz="2400">
                <a:solidFill>
                  <a:srgbClr val="333333"/>
                </a:solidFill>
                <a:latin typeface="Arial" panose="020B0604020202020204" pitchFamily="34" charset="0"/>
              </a:rPr>
              <a:t>因特网起源于阿帕网</a:t>
            </a:r>
            <a:r>
              <a:rPr lang="en-US" altLang="zh-CN" sz="2400">
                <a:solidFill>
                  <a:srgbClr val="333333"/>
                </a:solidFill>
                <a:latin typeface="Arial" panose="020B0604020202020204" pitchFamily="34" charset="0"/>
              </a:rPr>
              <a:t>ARPAnet</a:t>
            </a:r>
            <a:r>
              <a:rPr lang="zh-CN" altLang="en-US" sz="2400">
                <a:solidFill>
                  <a:srgbClr val="333333"/>
                </a:solidFill>
                <a:latin typeface="Arial" panose="020B0604020202020204" pitchFamily="34" charset="0"/>
              </a:rPr>
              <a:t>，最初的“阿帕网”，由西海岸的</a:t>
            </a:r>
            <a:r>
              <a:rPr lang="en-US" altLang="zh-CN" sz="2400">
                <a:solidFill>
                  <a:srgbClr val="333333"/>
                </a:solidFill>
                <a:latin typeface="Arial" panose="020B0604020202020204" pitchFamily="34" charset="0"/>
              </a:rPr>
              <a:t>4</a:t>
            </a:r>
            <a:r>
              <a:rPr lang="zh-CN" altLang="en-US" sz="2400">
                <a:solidFill>
                  <a:srgbClr val="333333"/>
                </a:solidFill>
                <a:latin typeface="Arial" panose="020B0604020202020204" pitchFamily="34" charset="0"/>
              </a:rPr>
              <a:t>个节点构成。</a:t>
            </a:r>
            <a:endParaRPr lang="zh-CN" altLang="en-US" sz="2400"/>
          </a:p>
        </p:txBody>
      </p:sp>
      <p:graphicFrame>
        <p:nvGraphicFramePr>
          <p:cNvPr id="22533" name="Object 7"/>
          <p:cNvGraphicFramePr>
            <a:graphicFrameLocks noChangeAspect="1"/>
          </p:cNvGraphicFramePr>
          <p:nvPr/>
        </p:nvGraphicFramePr>
        <p:xfrm>
          <a:off x="1271588" y="3435350"/>
          <a:ext cx="2305050" cy="2373313"/>
        </p:xfrm>
        <a:graphic>
          <a:graphicData uri="http://schemas.openxmlformats.org/presentationml/2006/ole">
            <mc:AlternateContent xmlns:mc="http://schemas.openxmlformats.org/markup-compatibility/2006">
              <mc:Choice xmlns:v="urn:schemas-microsoft-com:vml" Requires="v">
                <p:oleObj spid="_x0000_s22539" name="Visio" r:id="rId4" imgW="1447696" imgH="1165968" progId="Visio.Drawing.11">
                  <p:embed/>
                </p:oleObj>
              </mc:Choice>
              <mc:Fallback>
                <p:oleObj name="Visio" r:id="rId4" imgW="1447696" imgH="1165968" progId="Visio.Drawing.11">
                  <p:embed/>
                  <p:pic>
                    <p:nvPicPr>
                      <p:cNvPr id="0" name="Object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71588" y="3435350"/>
                        <a:ext cx="2305050" cy="2373313"/>
                      </a:xfrm>
                      <a:prstGeom prst="rect">
                        <a:avLst/>
                      </a:prstGeom>
                      <a:solidFill>
                        <a:schemeClr val="bg1"/>
                      </a:solidFill>
                      <a:ln w="9525">
                        <a:solidFill>
                          <a:schemeClr val="tx1"/>
                        </a:solidFill>
                        <a:miter lim="800000"/>
                        <a:headEnd/>
                        <a:tailEnd/>
                      </a:ln>
                    </p:spPr>
                  </p:pic>
                </p:oleObj>
              </mc:Fallback>
            </mc:AlternateContent>
          </a:graphicData>
        </a:graphic>
      </p:graphicFrame>
      <p:graphicFrame>
        <p:nvGraphicFramePr>
          <p:cNvPr id="22534" name="Object 9"/>
          <p:cNvGraphicFramePr>
            <a:graphicFrameLocks noChangeAspect="1"/>
          </p:cNvGraphicFramePr>
          <p:nvPr/>
        </p:nvGraphicFramePr>
        <p:xfrm>
          <a:off x="3700463" y="3424238"/>
          <a:ext cx="3384550" cy="2371725"/>
        </p:xfrm>
        <a:graphic>
          <a:graphicData uri="http://schemas.openxmlformats.org/presentationml/2006/ole">
            <mc:AlternateContent xmlns:mc="http://schemas.openxmlformats.org/markup-compatibility/2006">
              <mc:Choice xmlns:v="urn:schemas-microsoft-com:vml" Requires="v">
                <p:oleObj spid="_x0000_s22540" name="Visio" r:id="rId7" imgW="2021434" imgH="1146048" progId="Visio.Drawing.11">
                  <p:embed/>
                </p:oleObj>
              </mc:Choice>
              <mc:Fallback>
                <p:oleObj name="Visio" r:id="rId7" imgW="2021434" imgH="1146048" progId="Visio.Drawing.11">
                  <p:embed/>
                  <p:pic>
                    <p:nvPicPr>
                      <p:cNvPr id="0" name="Object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700463" y="3424238"/>
                        <a:ext cx="3384550" cy="237172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22535" name="Picture 6"/>
          <p:cNvPicPr>
            <a:picLocks noChangeAspect="1" noChangeArrowheads="1"/>
          </p:cNvPicPr>
          <p:nvPr/>
        </p:nvPicPr>
        <p:blipFill>
          <a:blip r:embed="rId9" cstate="print">
            <a:extLst>
              <a:ext uri="{28A0092B-C50C-407E-A947-70E740481C1C}">
                <a14:useLocalDpi xmlns:a14="http://schemas.microsoft.com/office/drawing/2010/main" val="0"/>
              </a:ext>
            </a:extLst>
          </a:blip>
          <a:srcRect l="16243" t="18684" r="6267" b="6488"/>
          <a:stretch>
            <a:fillRect/>
          </a:stretch>
        </p:blipFill>
        <p:spPr bwMode="auto">
          <a:xfrm>
            <a:off x="7332663" y="3465513"/>
            <a:ext cx="3208337" cy="232251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22536" name="图片 7"/>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9448800" y="7938"/>
            <a:ext cx="2679700" cy="2028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7" name="矩形 8"/>
          <p:cNvSpPr>
            <a:spLocks noChangeArrowheads="1"/>
          </p:cNvSpPr>
          <p:nvPr/>
        </p:nvSpPr>
        <p:spPr bwMode="auto">
          <a:xfrm>
            <a:off x="9448800" y="2036763"/>
            <a:ext cx="2751138"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ea typeface="黑体" panose="02010609060101010101" pitchFamily="49" charset="-122"/>
              </a:defRPr>
            </a:lvl1pPr>
            <a:lvl2pPr marL="742950" indent="-285750">
              <a:defRPr>
                <a:solidFill>
                  <a:schemeClr val="tx1"/>
                </a:solidFill>
                <a:latin typeface="Verdana" panose="020B0604030504040204" pitchFamily="34" charset="0"/>
                <a:ea typeface="黑体" panose="02010609060101010101" pitchFamily="49" charset="-122"/>
              </a:defRPr>
            </a:lvl2pPr>
            <a:lvl3pPr marL="1143000" indent="-228600">
              <a:defRPr>
                <a:solidFill>
                  <a:schemeClr val="tx1"/>
                </a:solidFill>
                <a:latin typeface="Verdana" panose="020B0604030504040204" pitchFamily="34" charset="0"/>
                <a:ea typeface="黑体" panose="02010609060101010101" pitchFamily="49" charset="-122"/>
              </a:defRPr>
            </a:lvl3pPr>
            <a:lvl4pPr marL="1600200" indent="-228600">
              <a:defRPr>
                <a:solidFill>
                  <a:schemeClr val="tx1"/>
                </a:solidFill>
                <a:latin typeface="Verdana" panose="020B0604030504040204" pitchFamily="34" charset="0"/>
                <a:ea typeface="黑体" panose="02010609060101010101" pitchFamily="49" charset="-122"/>
              </a:defRPr>
            </a:lvl4pPr>
            <a:lvl5pPr marL="2057400" indent="-228600">
              <a:defRPr>
                <a:solidFill>
                  <a:schemeClr val="tx1"/>
                </a:solidFill>
                <a:latin typeface="Verdana" panose="020B0604030504040204" pitchFamily="34" charset="0"/>
                <a:ea typeface="黑体" panose="02010609060101010101" pitchFamily="49"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9pPr>
          </a:lstStyle>
          <a:p>
            <a:r>
              <a:rPr lang="zh-CN" altLang="en-US" sz="1200">
                <a:solidFill>
                  <a:srgbClr val="333333"/>
                </a:solidFill>
                <a:latin typeface="Arial" panose="020B0604020202020204" pitchFamily="34" charset="0"/>
              </a:rPr>
              <a:t>加州大学洛杉矶分校的第一节点与斯坦福研究院的第二节点的连通，实现了分组交换网络的远程通讯，是互联网正式诞生的标志，时间是</a:t>
            </a:r>
            <a:r>
              <a:rPr lang="en-US" altLang="zh-CN" sz="1200">
                <a:solidFill>
                  <a:srgbClr val="333333"/>
                </a:solidFill>
                <a:latin typeface="Arial" panose="020B0604020202020204" pitchFamily="34" charset="0"/>
              </a:rPr>
              <a:t>1969</a:t>
            </a:r>
            <a:r>
              <a:rPr lang="zh-CN" altLang="en-US" sz="1200">
                <a:solidFill>
                  <a:srgbClr val="333333"/>
                </a:solidFill>
                <a:latin typeface="Arial" panose="020B0604020202020204" pitchFamily="34" charset="0"/>
              </a:rPr>
              <a:t>年</a:t>
            </a:r>
            <a:r>
              <a:rPr lang="en-US" altLang="zh-CN" sz="1200">
                <a:solidFill>
                  <a:srgbClr val="333333"/>
                </a:solidFill>
                <a:latin typeface="Arial" panose="020B0604020202020204" pitchFamily="34" charset="0"/>
              </a:rPr>
              <a:t>10</a:t>
            </a:r>
            <a:r>
              <a:rPr lang="zh-CN" altLang="en-US" sz="1200">
                <a:solidFill>
                  <a:srgbClr val="333333"/>
                </a:solidFill>
                <a:latin typeface="Arial" panose="020B0604020202020204" pitchFamily="34" charset="0"/>
              </a:rPr>
              <a:t>月</a:t>
            </a:r>
            <a:r>
              <a:rPr lang="en-US" altLang="zh-CN" sz="1200">
                <a:solidFill>
                  <a:srgbClr val="333333"/>
                </a:solidFill>
                <a:latin typeface="Arial" panose="020B0604020202020204" pitchFamily="34" charset="0"/>
              </a:rPr>
              <a:t>29</a:t>
            </a:r>
            <a:r>
              <a:rPr lang="zh-CN" altLang="en-US" sz="1200">
                <a:solidFill>
                  <a:srgbClr val="333333"/>
                </a:solidFill>
                <a:latin typeface="Arial" panose="020B0604020202020204" pitchFamily="34" charset="0"/>
              </a:rPr>
              <a:t>日</a:t>
            </a:r>
            <a:r>
              <a:rPr lang="en-US" altLang="zh-CN" sz="1200">
                <a:solidFill>
                  <a:srgbClr val="333333"/>
                </a:solidFill>
                <a:latin typeface="Arial" panose="020B0604020202020204" pitchFamily="34" charset="0"/>
              </a:rPr>
              <a:t>22</a:t>
            </a:r>
            <a:r>
              <a:rPr lang="zh-CN" altLang="en-US" sz="1200">
                <a:solidFill>
                  <a:srgbClr val="333333"/>
                </a:solidFill>
                <a:latin typeface="Arial" panose="020B0604020202020204" pitchFamily="34" charset="0"/>
              </a:rPr>
              <a:t>点</a:t>
            </a:r>
            <a:r>
              <a:rPr lang="en-US" altLang="zh-CN" sz="1200">
                <a:solidFill>
                  <a:srgbClr val="333333"/>
                </a:solidFill>
                <a:latin typeface="Arial" panose="020B0604020202020204" pitchFamily="34" charset="0"/>
              </a:rPr>
              <a:t>30</a:t>
            </a:r>
            <a:r>
              <a:rPr lang="zh-CN" altLang="en-US" sz="1200">
                <a:solidFill>
                  <a:srgbClr val="333333"/>
                </a:solidFill>
                <a:latin typeface="Arial" panose="020B0604020202020204" pitchFamily="34" charset="0"/>
              </a:rPr>
              <a:t>分。</a:t>
            </a:r>
            <a:endParaRPr lang="zh-CN" altLang="en-US" sz="1200"/>
          </a:p>
        </p:txBody>
      </p:sp>
      <p:sp>
        <p:nvSpPr>
          <p:cNvPr id="22538" name="矩形 12"/>
          <p:cNvSpPr>
            <a:spLocks noChangeArrowheads="1"/>
          </p:cNvSpPr>
          <p:nvPr/>
        </p:nvSpPr>
        <p:spPr bwMode="auto">
          <a:xfrm>
            <a:off x="3816350" y="6210300"/>
            <a:ext cx="31956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ea typeface="黑体" panose="02010609060101010101" pitchFamily="49" charset="-122"/>
              </a:defRPr>
            </a:lvl1pPr>
            <a:lvl2pPr marL="742950" indent="-285750">
              <a:defRPr>
                <a:solidFill>
                  <a:schemeClr val="tx1"/>
                </a:solidFill>
                <a:latin typeface="Verdana" panose="020B0604030504040204" pitchFamily="34" charset="0"/>
                <a:ea typeface="黑体" panose="02010609060101010101" pitchFamily="49" charset="-122"/>
              </a:defRPr>
            </a:lvl2pPr>
            <a:lvl3pPr marL="1143000" indent="-228600">
              <a:defRPr>
                <a:solidFill>
                  <a:schemeClr val="tx1"/>
                </a:solidFill>
                <a:latin typeface="Verdana" panose="020B0604030504040204" pitchFamily="34" charset="0"/>
                <a:ea typeface="黑体" panose="02010609060101010101" pitchFamily="49" charset="-122"/>
              </a:defRPr>
            </a:lvl3pPr>
            <a:lvl4pPr marL="1600200" indent="-228600">
              <a:defRPr>
                <a:solidFill>
                  <a:schemeClr val="tx1"/>
                </a:solidFill>
                <a:latin typeface="Verdana" panose="020B0604030504040204" pitchFamily="34" charset="0"/>
                <a:ea typeface="黑体" panose="02010609060101010101" pitchFamily="49" charset="-122"/>
              </a:defRPr>
            </a:lvl4pPr>
            <a:lvl5pPr marL="2057400" indent="-228600">
              <a:defRPr>
                <a:solidFill>
                  <a:schemeClr val="tx1"/>
                </a:solidFill>
                <a:latin typeface="Verdana" panose="020B0604030504040204" pitchFamily="34" charset="0"/>
                <a:ea typeface="黑体" panose="02010609060101010101" pitchFamily="49"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9pPr>
          </a:lstStyle>
          <a:p>
            <a:r>
              <a:rPr lang="en-US" altLang="zh-CN">
                <a:solidFill>
                  <a:srgbClr val="333333"/>
                </a:solidFill>
                <a:latin typeface="Arial" panose="020B0604020202020204" pitchFamily="34" charset="0"/>
              </a:rPr>
              <a:t>ARPAnet</a:t>
            </a:r>
            <a:r>
              <a:rPr lang="zh-CN" altLang="en-US">
                <a:solidFill>
                  <a:srgbClr val="333333"/>
                </a:solidFill>
                <a:latin typeface="Arial" panose="020B0604020202020204" pitchFamily="34" charset="0"/>
              </a:rPr>
              <a:t>节点拓扑结构演变</a:t>
            </a:r>
            <a:endParaRPr lang="zh-CN" altLang="en-US"/>
          </a:p>
        </p:txBody>
      </p:sp>
    </p:spTree>
  </p:cSld>
  <p:clrMapOvr>
    <a:masterClrMapping/>
  </p:clrMapOvr>
  <p:transition spd="slow"/>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pPr eaLnBrk="1" hangingPunct="1">
              <a:lnSpc>
                <a:spcPct val="80000"/>
              </a:lnSpc>
              <a:spcBef>
                <a:spcPct val="50000"/>
              </a:spcBef>
            </a:pPr>
            <a:r>
              <a:rPr kumimoji="1" lang="en-US" altLang="zh-CN" sz="3000" b="1" smtClean="0">
                <a:solidFill>
                  <a:schemeClr val="tx1"/>
                </a:solidFill>
                <a:latin typeface="Times New Roman" panose="02020603050405020304" pitchFamily="18" charset="0"/>
                <a:ea typeface="黑体" panose="02010609060101010101" pitchFamily="49" charset="-122"/>
                <a:cs typeface="Times New Roman" panose="02020603050405020304" pitchFamily="18" charset="0"/>
              </a:rPr>
              <a:t>1.2</a:t>
            </a:r>
            <a:r>
              <a:rPr kumimoji="1" lang="zh-CN" altLang="en-US" sz="3000" b="1" smtClean="0">
                <a:solidFill>
                  <a:schemeClr val="tx1"/>
                </a:solidFill>
                <a:latin typeface="Times New Roman" panose="02020603050405020304" pitchFamily="18" charset="0"/>
                <a:ea typeface="黑体" panose="02010609060101010101" pitchFamily="49" charset="-122"/>
                <a:cs typeface="Times New Roman" panose="02020603050405020304" pitchFamily="18" charset="0"/>
              </a:rPr>
              <a:t> </a:t>
            </a:r>
            <a:r>
              <a:rPr kumimoji="1" lang="en-US" altLang="zh-CN" sz="3000" b="1" smtClean="0">
                <a:solidFill>
                  <a:schemeClr val="tx1"/>
                </a:solidFill>
                <a:latin typeface="Times New Roman" panose="02020603050405020304" pitchFamily="18" charset="0"/>
                <a:ea typeface="黑体" panose="02010609060101010101" pitchFamily="49" charset="-122"/>
                <a:cs typeface="Times New Roman" panose="02020603050405020304" pitchFamily="18" charset="0"/>
              </a:rPr>
              <a:t>Internet</a:t>
            </a:r>
            <a:r>
              <a:rPr kumimoji="1" lang="zh-CN" altLang="en-US" sz="3000" b="1" smtClean="0">
                <a:solidFill>
                  <a:schemeClr val="tx1"/>
                </a:solidFill>
                <a:latin typeface="Times New Roman" panose="02020603050405020304" pitchFamily="18" charset="0"/>
                <a:ea typeface="黑体" panose="02010609060101010101" pitchFamily="49" charset="-122"/>
                <a:cs typeface="Times New Roman" panose="02020603050405020304" pitchFamily="18" charset="0"/>
              </a:rPr>
              <a:t>（因特网）的发展</a:t>
            </a:r>
          </a:p>
        </p:txBody>
      </p:sp>
      <p:sp>
        <p:nvSpPr>
          <p:cNvPr id="23555" name="矩形 2"/>
          <p:cNvSpPr>
            <a:spLocks noChangeArrowheads="1"/>
          </p:cNvSpPr>
          <p:nvPr/>
        </p:nvSpPr>
        <p:spPr bwMode="auto">
          <a:xfrm>
            <a:off x="581025" y="1831975"/>
            <a:ext cx="6951663"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Verdana" panose="020B0604030504040204" pitchFamily="34" charset="0"/>
                <a:ea typeface="黑体" panose="02010609060101010101" pitchFamily="49" charset="-122"/>
              </a:defRPr>
            </a:lvl1pPr>
            <a:lvl2pPr marL="742950" indent="-285750">
              <a:defRPr>
                <a:solidFill>
                  <a:schemeClr val="tx1"/>
                </a:solidFill>
                <a:latin typeface="Verdana" panose="020B0604030504040204" pitchFamily="34" charset="0"/>
                <a:ea typeface="黑体" panose="02010609060101010101" pitchFamily="49" charset="-122"/>
              </a:defRPr>
            </a:lvl2pPr>
            <a:lvl3pPr marL="1143000" indent="-228600">
              <a:defRPr>
                <a:solidFill>
                  <a:schemeClr val="tx1"/>
                </a:solidFill>
                <a:latin typeface="Verdana" panose="020B0604030504040204" pitchFamily="34" charset="0"/>
                <a:ea typeface="黑体" panose="02010609060101010101" pitchFamily="49" charset="-122"/>
              </a:defRPr>
            </a:lvl3pPr>
            <a:lvl4pPr marL="1600200" indent="-228600">
              <a:defRPr>
                <a:solidFill>
                  <a:schemeClr val="tx1"/>
                </a:solidFill>
                <a:latin typeface="Verdana" panose="020B0604030504040204" pitchFamily="34" charset="0"/>
                <a:ea typeface="黑体" panose="02010609060101010101" pitchFamily="49" charset="-122"/>
              </a:defRPr>
            </a:lvl4pPr>
            <a:lvl5pPr marL="2057400" indent="-228600">
              <a:defRPr>
                <a:solidFill>
                  <a:schemeClr val="tx1"/>
                </a:solidFill>
                <a:latin typeface="Verdana" panose="020B0604030504040204" pitchFamily="34" charset="0"/>
                <a:ea typeface="黑体" panose="02010609060101010101" pitchFamily="49"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9pPr>
          </a:lstStyle>
          <a:p>
            <a:pPr>
              <a:lnSpc>
                <a:spcPct val="120000"/>
              </a:lnSpc>
              <a:spcBef>
                <a:spcPct val="50000"/>
              </a:spcBef>
            </a:pPr>
            <a:r>
              <a:rPr lang="zh-CN" altLang="en-US" sz="2400">
                <a:solidFill>
                  <a:srgbClr val="0070C0"/>
                </a:solidFill>
                <a:latin typeface="微软雅黑" panose="020B0503020204020204" pitchFamily="34" charset="-122"/>
                <a:ea typeface="微软雅黑" panose="020B0503020204020204" pitchFamily="34" charset="-122"/>
              </a:rPr>
              <a:t>第二阶段：美国国家科学基金网 </a:t>
            </a:r>
            <a:r>
              <a:rPr lang="en-US" altLang="zh-CN" sz="2400">
                <a:solidFill>
                  <a:srgbClr val="0070C0"/>
                </a:solidFill>
                <a:latin typeface="微软雅黑" panose="020B0503020204020204" pitchFamily="34" charset="-122"/>
                <a:ea typeface="微软雅黑" panose="020B0503020204020204" pitchFamily="34" charset="-122"/>
              </a:rPr>
              <a:t>NSFNET</a:t>
            </a:r>
            <a:endParaRPr lang="zh-CN" altLang="en-US" sz="2400">
              <a:solidFill>
                <a:srgbClr val="0070C0"/>
              </a:solidFill>
              <a:latin typeface="微软雅黑" panose="020B0503020204020204" pitchFamily="34" charset="-122"/>
              <a:ea typeface="微软雅黑" panose="020B0503020204020204" pitchFamily="34" charset="-122"/>
            </a:endParaRPr>
          </a:p>
        </p:txBody>
      </p:sp>
      <p:sp>
        <p:nvSpPr>
          <p:cNvPr id="23556" name="矩形 5"/>
          <p:cNvSpPr>
            <a:spLocks noChangeArrowheads="1"/>
          </p:cNvSpPr>
          <p:nvPr/>
        </p:nvSpPr>
        <p:spPr bwMode="auto">
          <a:xfrm>
            <a:off x="550863" y="2379663"/>
            <a:ext cx="11306175" cy="979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Verdana" panose="020B0604030504040204" pitchFamily="34" charset="0"/>
                <a:ea typeface="黑体" panose="02010609060101010101" pitchFamily="49" charset="-122"/>
              </a:defRPr>
            </a:lvl1pPr>
            <a:lvl2pPr marL="742950" indent="-285750">
              <a:defRPr>
                <a:solidFill>
                  <a:schemeClr val="tx1"/>
                </a:solidFill>
                <a:latin typeface="Verdana" panose="020B0604030504040204" pitchFamily="34" charset="0"/>
                <a:ea typeface="黑体" panose="02010609060101010101" pitchFamily="49" charset="-122"/>
              </a:defRPr>
            </a:lvl2pPr>
            <a:lvl3pPr marL="1143000" indent="-228600">
              <a:defRPr>
                <a:solidFill>
                  <a:schemeClr val="tx1"/>
                </a:solidFill>
                <a:latin typeface="Verdana" panose="020B0604030504040204" pitchFamily="34" charset="0"/>
                <a:ea typeface="黑体" panose="02010609060101010101" pitchFamily="49" charset="-122"/>
              </a:defRPr>
            </a:lvl3pPr>
            <a:lvl4pPr marL="1600200" indent="-228600">
              <a:defRPr>
                <a:solidFill>
                  <a:schemeClr val="tx1"/>
                </a:solidFill>
                <a:latin typeface="Verdana" panose="020B0604030504040204" pitchFamily="34" charset="0"/>
                <a:ea typeface="黑体" panose="02010609060101010101" pitchFamily="49" charset="-122"/>
              </a:defRPr>
            </a:lvl4pPr>
            <a:lvl5pPr marL="2057400" indent="-228600">
              <a:defRPr>
                <a:solidFill>
                  <a:schemeClr val="tx1"/>
                </a:solidFill>
                <a:latin typeface="Verdana" panose="020B0604030504040204" pitchFamily="34" charset="0"/>
                <a:ea typeface="黑体" panose="02010609060101010101" pitchFamily="49"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9pPr>
          </a:lstStyle>
          <a:p>
            <a:pPr>
              <a:lnSpc>
                <a:spcPct val="120000"/>
              </a:lnSpc>
              <a:spcBef>
                <a:spcPct val="50000"/>
              </a:spcBef>
            </a:pPr>
            <a:r>
              <a:rPr lang="en-US" altLang="zh-CN" sz="2400">
                <a:latin typeface="微软雅黑" panose="020B0503020204020204" pitchFamily="34" charset="-122"/>
                <a:ea typeface="微软雅黑" panose="020B0503020204020204" pitchFamily="34" charset="-122"/>
              </a:rPr>
              <a:t>1986 </a:t>
            </a:r>
            <a:r>
              <a:rPr lang="zh-CN" altLang="en-US" sz="2400">
                <a:latin typeface="微软雅黑" panose="020B0503020204020204" pitchFamily="34" charset="-122"/>
                <a:ea typeface="微软雅黑" panose="020B0503020204020204" pitchFamily="34" charset="-122"/>
              </a:rPr>
              <a:t>年，美国</a:t>
            </a:r>
            <a:r>
              <a:rPr lang="en-US" altLang="zh-CN" sz="2400">
                <a:latin typeface="微软雅黑" panose="020B0503020204020204" pitchFamily="34" charset="-122"/>
                <a:ea typeface="微软雅黑" panose="020B0503020204020204" pitchFamily="34" charset="-122"/>
              </a:rPr>
              <a:t>NSF </a:t>
            </a:r>
            <a:r>
              <a:rPr lang="zh-CN" altLang="en-US" sz="2400">
                <a:latin typeface="微软雅黑" panose="020B0503020204020204" pitchFamily="34" charset="-122"/>
                <a:ea typeface="微软雅黑" panose="020B0503020204020204" pitchFamily="34" charset="-122"/>
              </a:rPr>
              <a:t>建立了国家科学基金网 </a:t>
            </a:r>
            <a:r>
              <a:rPr lang="en-US" altLang="zh-CN" sz="2400">
                <a:latin typeface="微软雅黑" panose="020B0503020204020204" pitchFamily="34" charset="-122"/>
                <a:ea typeface="微软雅黑" panose="020B0503020204020204" pitchFamily="34" charset="-122"/>
              </a:rPr>
              <a:t>NSFNET</a:t>
            </a:r>
            <a:r>
              <a:rPr lang="zh-CN" altLang="en-US" sz="2400">
                <a:latin typeface="微软雅黑" panose="020B0503020204020204" pitchFamily="34" charset="-122"/>
                <a:ea typeface="微软雅黑" panose="020B0503020204020204" pitchFamily="34" charset="-122"/>
              </a:rPr>
              <a:t>， 因特网逐步形成三级层次架构；</a:t>
            </a:r>
            <a:r>
              <a:rPr lang="en-US" altLang="zh-CN" sz="2400">
                <a:latin typeface="微软雅黑" panose="020B0503020204020204" pitchFamily="34" charset="-122"/>
                <a:ea typeface="微软雅黑" panose="020B0503020204020204" pitchFamily="34" charset="-122"/>
              </a:rPr>
              <a:t>WWW</a:t>
            </a:r>
            <a:r>
              <a:rPr lang="zh-CN" altLang="en-US" sz="2400">
                <a:latin typeface="微软雅黑" panose="020B0503020204020204" pitchFamily="34" charset="-122"/>
                <a:ea typeface="微软雅黑" panose="020B0503020204020204" pitchFamily="34" charset="-122"/>
              </a:rPr>
              <a:t>技术和浏览器出现。</a:t>
            </a:r>
          </a:p>
        </p:txBody>
      </p:sp>
      <p:pic>
        <p:nvPicPr>
          <p:cNvPr id="23557" name="Picture 2" descr="https://gimg2.baidu.com/image_search/src=http%3A%2F%2Fimg.136.la%2F20210724%2Faf38e5cc172441099b8184cdbf0db5a7.jpg&amp;refer=http%3A%2F%2Fimg.136.la&amp;app=2002&amp;size=f9999,10000&amp;q=a80&amp;n=0&amp;g=0n&amp;fmt=jpeg?sec=1647187223&amp;t=01fae4311799ba2b3f1264f0cf5642c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5838" y="4217988"/>
            <a:ext cx="4330700" cy="212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8" name="矩形 1"/>
          <p:cNvSpPr>
            <a:spLocks noChangeArrowheads="1"/>
          </p:cNvSpPr>
          <p:nvPr/>
        </p:nvSpPr>
        <p:spPr bwMode="auto">
          <a:xfrm>
            <a:off x="0" y="3463925"/>
            <a:ext cx="2414588" cy="1508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a:solidFill>
                  <a:schemeClr val="tx1"/>
                </a:solidFill>
                <a:latin typeface="Verdana" panose="020B0604030504040204" pitchFamily="34" charset="0"/>
                <a:ea typeface="黑体" panose="02010609060101010101" pitchFamily="49" charset="-122"/>
              </a:defRPr>
            </a:lvl1pPr>
            <a:lvl2pPr marL="742950" indent="-285750">
              <a:defRPr>
                <a:solidFill>
                  <a:schemeClr val="tx1"/>
                </a:solidFill>
                <a:latin typeface="Verdana" panose="020B0604030504040204" pitchFamily="34" charset="0"/>
                <a:ea typeface="黑体" panose="02010609060101010101" pitchFamily="49" charset="-122"/>
              </a:defRPr>
            </a:lvl2pPr>
            <a:lvl3pPr marL="1143000" indent="-228600">
              <a:defRPr>
                <a:solidFill>
                  <a:schemeClr val="tx1"/>
                </a:solidFill>
                <a:latin typeface="Verdana" panose="020B0604030504040204" pitchFamily="34" charset="0"/>
                <a:ea typeface="黑体" panose="02010609060101010101" pitchFamily="49" charset="-122"/>
              </a:defRPr>
            </a:lvl3pPr>
            <a:lvl4pPr marL="1600200" indent="-228600">
              <a:defRPr>
                <a:solidFill>
                  <a:schemeClr val="tx1"/>
                </a:solidFill>
                <a:latin typeface="Verdana" panose="020B0604030504040204" pitchFamily="34" charset="0"/>
                <a:ea typeface="黑体" panose="02010609060101010101" pitchFamily="49" charset="-122"/>
              </a:defRPr>
            </a:lvl4pPr>
            <a:lvl5pPr marL="2057400" indent="-228600">
              <a:defRPr>
                <a:solidFill>
                  <a:schemeClr val="tx1"/>
                </a:solidFill>
                <a:latin typeface="Verdana" panose="020B0604030504040204" pitchFamily="34" charset="0"/>
                <a:ea typeface="黑体" panose="02010609060101010101" pitchFamily="49"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9pPr>
          </a:lstStyle>
          <a:p>
            <a:pPr>
              <a:lnSpc>
                <a:spcPct val="120000"/>
              </a:lnSpc>
              <a:spcBef>
                <a:spcPct val="50000"/>
              </a:spcBef>
              <a:buFont typeface="Wingdings" panose="05000000000000000000" pitchFamily="2" charset="2"/>
              <a:buChar char="l"/>
            </a:pPr>
            <a:r>
              <a:rPr lang="zh-CN" altLang="en-US" sz="2000">
                <a:latin typeface="微软雅黑" panose="020B0503020204020204" pitchFamily="34" charset="-122"/>
                <a:ea typeface="微软雅黑" panose="020B0503020204020204" pitchFamily="34" charset="-122"/>
              </a:rPr>
              <a:t>主干网</a:t>
            </a:r>
            <a:endParaRPr lang="en-US" altLang="zh-CN" sz="2000">
              <a:latin typeface="微软雅黑" panose="020B0503020204020204" pitchFamily="34" charset="-122"/>
              <a:ea typeface="微软雅黑" panose="020B0503020204020204" pitchFamily="34" charset="-122"/>
            </a:endParaRPr>
          </a:p>
          <a:p>
            <a:pPr>
              <a:lnSpc>
                <a:spcPct val="120000"/>
              </a:lnSpc>
              <a:spcBef>
                <a:spcPct val="50000"/>
              </a:spcBef>
              <a:buFont typeface="Wingdings" panose="05000000000000000000" pitchFamily="2" charset="2"/>
              <a:buChar char="l"/>
            </a:pPr>
            <a:r>
              <a:rPr lang="zh-CN" altLang="en-US" sz="2000">
                <a:latin typeface="微软雅黑" panose="020B0503020204020204" pitchFamily="34" charset="-122"/>
                <a:ea typeface="微软雅黑" panose="020B0503020204020204" pitchFamily="34" charset="-122"/>
              </a:rPr>
              <a:t>地区网</a:t>
            </a:r>
            <a:endParaRPr lang="en-US" altLang="zh-CN" sz="2000">
              <a:latin typeface="微软雅黑" panose="020B0503020204020204" pitchFamily="34" charset="-122"/>
              <a:ea typeface="微软雅黑" panose="020B0503020204020204" pitchFamily="34" charset="-122"/>
            </a:endParaRPr>
          </a:p>
          <a:p>
            <a:pPr>
              <a:lnSpc>
                <a:spcPct val="120000"/>
              </a:lnSpc>
              <a:spcBef>
                <a:spcPct val="50000"/>
              </a:spcBef>
              <a:buFont typeface="Wingdings" panose="05000000000000000000" pitchFamily="2" charset="2"/>
              <a:buChar char="l"/>
            </a:pPr>
            <a:r>
              <a:rPr lang="zh-CN" altLang="en-US" sz="2000">
                <a:latin typeface="微软雅黑" panose="020B0503020204020204" pitchFamily="34" charset="-122"/>
                <a:ea typeface="微软雅黑" panose="020B0503020204020204" pitchFamily="34" charset="-122"/>
              </a:rPr>
              <a:t>校园（企业）网</a:t>
            </a:r>
          </a:p>
        </p:txBody>
      </p:sp>
      <p:pic>
        <p:nvPicPr>
          <p:cNvPr id="23559" name="图片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357938" y="2890838"/>
            <a:ext cx="2071687" cy="265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60" name="矩形 6"/>
          <p:cNvSpPr>
            <a:spLocks noChangeArrowheads="1"/>
          </p:cNvSpPr>
          <p:nvPr/>
        </p:nvSpPr>
        <p:spPr bwMode="auto">
          <a:xfrm>
            <a:off x="5448300" y="5603875"/>
            <a:ext cx="6551613"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ea typeface="黑体" panose="02010609060101010101" pitchFamily="49" charset="-122"/>
              </a:defRPr>
            </a:lvl1pPr>
            <a:lvl2pPr marL="742950" indent="-285750">
              <a:defRPr>
                <a:solidFill>
                  <a:schemeClr val="tx1"/>
                </a:solidFill>
                <a:latin typeface="Verdana" panose="020B0604030504040204" pitchFamily="34" charset="0"/>
                <a:ea typeface="黑体" panose="02010609060101010101" pitchFamily="49" charset="-122"/>
              </a:defRPr>
            </a:lvl2pPr>
            <a:lvl3pPr marL="1143000" indent="-228600">
              <a:defRPr>
                <a:solidFill>
                  <a:schemeClr val="tx1"/>
                </a:solidFill>
                <a:latin typeface="Verdana" panose="020B0604030504040204" pitchFamily="34" charset="0"/>
                <a:ea typeface="黑体" panose="02010609060101010101" pitchFamily="49" charset="-122"/>
              </a:defRPr>
            </a:lvl3pPr>
            <a:lvl4pPr marL="1600200" indent="-228600">
              <a:defRPr>
                <a:solidFill>
                  <a:schemeClr val="tx1"/>
                </a:solidFill>
                <a:latin typeface="Verdana" panose="020B0604030504040204" pitchFamily="34" charset="0"/>
                <a:ea typeface="黑体" panose="02010609060101010101" pitchFamily="49" charset="-122"/>
              </a:defRPr>
            </a:lvl4pPr>
            <a:lvl5pPr marL="2057400" indent="-228600">
              <a:defRPr>
                <a:solidFill>
                  <a:schemeClr val="tx1"/>
                </a:solidFill>
                <a:latin typeface="Verdana" panose="020B0604030504040204" pitchFamily="34" charset="0"/>
                <a:ea typeface="黑体" panose="02010609060101010101" pitchFamily="49"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9pPr>
          </a:lstStyle>
          <a:p>
            <a:pPr algn="just"/>
            <a:r>
              <a:rPr lang="en-US" altLang="zh-CN" sz="1600">
                <a:solidFill>
                  <a:srgbClr val="333333"/>
                </a:solidFill>
                <a:latin typeface="微软雅黑" panose="020B0503020204020204" pitchFamily="34" charset="-122"/>
                <a:ea typeface="微软雅黑" panose="020B0503020204020204" pitchFamily="34" charset="-122"/>
              </a:rPr>
              <a:t>Tim Berners-Lee</a:t>
            </a:r>
            <a:r>
              <a:rPr lang="zh-CN" altLang="en-US" sz="1600">
                <a:solidFill>
                  <a:srgbClr val="333333"/>
                </a:solidFill>
                <a:latin typeface="微软雅黑" panose="020B0503020204020204" pitchFamily="34" charset="-122"/>
                <a:ea typeface="微软雅黑" panose="020B0503020204020204" pitchFamily="34" charset="-122"/>
              </a:rPr>
              <a:t>是万维网的发明者，互联网之父。</a:t>
            </a:r>
            <a:r>
              <a:rPr lang="en-US" altLang="zh-CN" sz="1600">
                <a:latin typeface="微软雅黑" panose="020B0503020204020204" pitchFamily="34" charset="-122"/>
                <a:ea typeface="微软雅黑" panose="020B0503020204020204" pitchFamily="34" charset="-122"/>
              </a:rPr>
              <a:t>1990</a:t>
            </a:r>
            <a:r>
              <a:rPr lang="zh-CN" altLang="en-US" sz="1600">
                <a:latin typeface="微软雅黑" panose="020B0503020204020204" pitchFamily="34" charset="-122"/>
                <a:ea typeface="微软雅黑" panose="020B0503020204020204" pitchFamily="34" charset="-122"/>
              </a:rPr>
              <a:t>年</a:t>
            </a:r>
            <a:r>
              <a:rPr lang="en-US" altLang="zh-CN" sz="1600">
                <a:latin typeface="微软雅黑" panose="020B0503020204020204" pitchFamily="34" charset="-122"/>
                <a:ea typeface="微软雅黑" panose="020B0503020204020204" pitchFamily="34" charset="-122"/>
              </a:rPr>
              <a:t>12</a:t>
            </a:r>
            <a:r>
              <a:rPr lang="zh-CN" altLang="en-US" sz="1600">
                <a:latin typeface="微软雅黑" panose="020B0503020204020204" pitchFamily="34" charset="-122"/>
                <a:ea typeface="微软雅黑" panose="020B0503020204020204" pitchFamily="34" charset="-122"/>
              </a:rPr>
              <a:t>月</a:t>
            </a:r>
            <a:r>
              <a:rPr lang="en-US" altLang="zh-CN" sz="1600">
                <a:latin typeface="微软雅黑" panose="020B0503020204020204" pitchFamily="34" charset="-122"/>
                <a:ea typeface="微软雅黑" panose="020B0503020204020204" pitchFamily="34" charset="-122"/>
              </a:rPr>
              <a:t>25</a:t>
            </a:r>
            <a:r>
              <a:rPr lang="zh-CN" altLang="en-US" sz="1600">
                <a:latin typeface="微软雅黑" panose="020B0503020204020204" pitchFamily="34" charset="-122"/>
                <a:ea typeface="微软雅黑" panose="020B0503020204020204" pitchFamily="34" charset="-122"/>
              </a:rPr>
              <a:t>日，在日内瓦的欧洲粒子物理实验室里开发出了世界上第一个网页浏览器；他最杰出的成就，是免费把万维网的构想推广到全世界，让万维网科技获得迅速的发展，深深改变了人类的生活面貌。</a:t>
            </a:r>
          </a:p>
        </p:txBody>
      </p:sp>
      <p:pic>
        <p:nvPicPr>
          <p:cNvPr id="23561" name="图片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723313" y="2890838"/>
            <a:ext cx="2600325" cy="2600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pPr eaLnBrk="1" hangingPunct="1">
              <a:lnSpc>
                <a:spcPct val="80000"/>
              </a:lnSpc>
              <a:spcBef>
                <a:spcPct val="50000"/>
              </a:spcBef>
            </a:pPr>
            <a:r>
              <a:rPr kumimoji="1" lang="en-US" altLang="zh-CN" sz="3000" b="1" smtClean="0">
                <a:solidFill>
                  <a:schemeClr val="tx1"/>
                </a:solidFill>
                <a:latin typeface="Times New Roman" panose="02020603050405020304" pitchFamily="18" charset="0"/>
                <a:ea typeface="黑体" panose="02010609060101010101" pitchFamily="49" charset="-122"/>
                <a:cs typeface="Times New Roman" panose="02020603050405020304" pitchFamily="18" charset="0"/>
              </a:rPr>
              <a:t>1.2</a:t>
            </a:r>
            <a:r>
              <a:rPr kumimoji="1" lang="zh-CN" altLang="en-US" sz="3000" b="1" smtClean="0">
                <a:solidFill>
                  <a:schemeClr val="tx1"/>
                </a:solidFill>
                <a:latin typeface="Times New Roman" panose="02020603050405020304" pitchFamily="18" charset="0"/>
                <a:ea typeface="黑体" panose="02010609060101010101" pitchFamily="49" charset="-122"/>
                <a:cs typeface="Times New Roman" panose="02020603050405020304" pitchFamily="18" charset="0"/>
              </a:rPr>
              <a:t> </a:t>
            </a:r>
            <a:r>
              <a:rPr kumimoji="1" lang="en-US" altLang="zh-CN" sz="3000" b="1" smtClean="0">
                <a:solidFill>
                  <a:schemeClr val="tx1"/>
                </a:solidFill>
                <a:latin typeface="Times New Roman" panose="02020603050405020304" pitchFamily="18" charset="0"/>
                <a:ea typeface="黑体" panose="02010609060101010101" pitchFamily="49" charset="-122"/>
                <a:cs typeface="Times New Roman" panose="02020603050405020304" pitchFamily="18" charset="0"/>
              </a:rPr>
              <a:t>Internet</a:t>
            </a:r>
            <a:r>
              <a:rPr kumimoji="1" lang="zh-CN" altLang="en-US" sz="3000" b="1" smtClean="0">
                <a:solidFill>
                  <a:schemeClr val="tx1"/>
                </a:solidFill>
                <a:latin typeface="Times New Roman" panose="02020603050405020304" pitchFamily="18" charset="0"/>
                <a:ea typeface="黑体" panose="02010609060101010101" pitchFamily="49" charset="-122"/>
                <a:cs typeface="Times New Roman" panose="02020603050405020304" pitchFamily="18" charset="0"/>
              </a:rPr>
              <a:t>（因特网）的发展</a:t>
            </a:r>
          </a:p>
        </p:txBody>
      </p:sp>
      <p:sp>
        <p:nvSpPr>
          <p:cNvPr id="24579" name="矩形 2"/>
          <p:cNvSpPr>
            <a:spLocks noChangeArrowheads="1"/>
          </p:cNvSpPr>
          <p:nvPr/>
        </p:nvSpPr>
        <p:spPr bwMode="auto">
          <a:xfrm>
            <a:off x="407988" y="1844675"/>
            <a:ext cx="11520487" cy="142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Verdana" panose="020B0604030504040204" pitchFamily="34" charset="0"/>
                <a:ea typeface="黑体" panose="02010609060101010101" pitchFamily="49" charset="-122"/>
              </a:defRPr>
            </a:lvl1pPr>
            <a:lvl2pPr marL="742950" indent="-285750">
              <a:defRPr>
                <a:solidFill>
                  <a:schemeClr val="tx1"/>
                </a:solidFill>
                <a:latin typeface="Verdana" panose="020B0604030504040204" pitchFamily="34" charset="0"/>
                <a:ea typeface="黑体" panose="02010609060101010101" pitchFamily="49" charset="-122"/>
              </a:defRPr>
            </a:lvl2pPr>
            <a:lvl3pPr marL="1143000" indent="-228600">
              <a:defRPr>
                <a:solidFill>
                  <a:schemeClr val="tx1"/>
                </a:solidFill>
                <a:latin typeface="Verdana" panose="020B0604030504040204" pitchFamily="34" charset="0"/>
                <a:ea typeface="黑体" panose="02010609060101010101" pitchFamily="49" charset="-122"/>
              </a:defRPr>
            </a:lvl3pPr>
            <a:lvl4pPr marL="1600200" indent="-228600">
              <a:defRPr>
                <a:solidFill>
                  <a:schemeClr val="tx1"/>
                </a:solidFill>
                <a:latin typeface="Verdana" panose="020B0604030504040204" pitchFamily="34" charset="0"/>
                <a:ea typeface="黑体" panose="02010609060101010101" pitchFamily="49" charset="-122"/>
              </a:defRPr>
            </a:lvl4pPr>
            <a:lvl5pPr marL="2057400" indent="-228600">
              <a:defRPr>
                <a:solidFill>
                  <a:schemeClr val="tx1"/>
                </a:solidFill>
                <a:latin typeface="Verdana" panose="020B0604030504040204" pitchFamily="34" charset="0"/>
                <a:ea typeface="黑体" panose="02010609060101010101" pitchFamily="49"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9pPr>
          </a:lstStyle>
          <a:p>
            <a:pPr algn="just">
              <a:lnSpc>
                <a:spcPct val="120000"/>
              </a:lnSpc>
              <a:spcBef>
                <a:spcPct val="50000"/>
              </a:spcBef>
            </a:pPr>
            <a:r>
              <a:rPr lang="zh-CN" altLang="en-US" sz="2400">
                <a:latin typeface="微软雅黑" panose="020B0503020204020204" pitchFamily="34" charset="-122"/>
                <a:ea typeface="微软雅黑" panose="020B0503020204020204" pitchFamily="34" charset="-122"/>
              </a:rPr>
              <a:t>第三阶段：从</a:t>
            </a:r>
            <a:r>
              <a:rPr lang="en-US" altLang="zh-CN" sz="2400">
                <a:latin typeface="微软雅黑" panose="020B0503020204020204" pitchFamily="34" charset="-122"/>
                <a:ea typeface="微软雅黑" panose="020B0503020204020204" pitchFamily="34" charset="-122"/>
              </a:rPr>
              <a:t>1993</a:t>
            </a:r>
            <a:r>
              <a:rPr lang="zh-CN" altLang="en-US" sz="2400">
                <a:latin typeface="微软雅黑" panose="020B0503020204020204" pitchFamily="34" charset="-122"/>
                <a:ea typeface="微软雅黑" panose="020B0503020204020204" pitchFamily="34" charset="-122"/>
              </a:rPr>
              <a:t>年开始，</a:t>
            </a:r>
            <a:r>
              <a:rPr lang="en-US" altLang="zh-CN" sz="2400">
                <a:latin typeface="微软雅黑" panose="020B0503020204020204" pitchFamily="34" charset="-122"/>
                <a:ea typeface="微软雅黑" panose="020B0503020204020204" pitchFamily="34" charset="-122"/>
              </a:rPr>
              <a:t>NSFNET</a:t>
            </a:r>
            <a:r>
              <a:rPr lang="zh-CN" altLang="en-US" sz="2400">
                <a:latin typeface="微软雅黑" panose="020B0503020204020204" pitchFamily="34" charset="-122"/>
                <a:ea typeface="微软雅黑" panose="020B0503020204020204" pitchFamily="34" charset="-122"/>
              </a:rPr>
              <a:t>逐渐被若干个商用的 </a:t>
            </a:r>
            <a:r>
              <a:rPr lang="en-US" altLang="zh-CN" sz="2400">
                <a:latin typeface="微软雅黑" panose="020B0503020204020204" pitchFamily="34" charset="-122"/>
                <a:ea typeface="微软雅黑" panose="020B0503020204020204" pitchFamily="34" charset="-122"/>
              </a:rPr>
              <a:t>ISP </a:t>
            </a:r>
            <a:r>
              <a:rPr lang="zh-CN" altLang="en-US" sz="2400">
                <a:latin typeface="微软雅黑" panose="020B0503020204020204" pitchFamily="34" charset="-122"/>
                <a:ea typeface="微软雅黑" panose="020B0503020204020204" pitchFamily="34" charset="-122"/>
              </a:rPr>
              <a:t>网络所代替。</a:t>
            </a:r>
            <a:r>
              <a:rPr lang="zh-CN" altLang="en-US" sz="2400">
                <a:solidFill>
                  <a:srgbClr val="0070C0"/>
                </a:solidFill>
                <a:latin typeface="微软雅黑" panose="020B0503020204020204" pitchFamily="34" charset="-122"/>
                <a:ea typeface="微软雅黑" panose="020B0503020204020204" pitchFamily="34" charset="-122"/>
              </a:rPr>
              <a:t>因特网逐渐演变成多级结构、覆盖全球的大规模网络。</a:t>
            </a:r>
            <a:r>
              <a:rPr lang="zh-CN" altLang="en-US" sz="2400">
                <a:latin typeface="微软雅黑" panose="020B0503020204020204" pitchFamily="34" charset="-122"/>
                <a:ea typeface="微软雅黑" panose="020B0503020204020204" pitchFamily="34" charset="-122"/>
              </a:rPr>
              <a:t>根据提供服务的覆盖面积大小以及所拥有的</a:t>
            </a:r>
            <a:r>
              <a:rPr lang="en-US" altLang="zh-CN" sz="2400">
                <a:latin typeface="微软雅黑" panose="020B0503020204020204" pitchFamily="34" charset="-122"/>
                <a:ea typeface="微软雅黑" panose="020B0503020204020204" pitchFamily="34" charset="-122"/>
              </a:rPr>
              <a:t>IP </a:t>
            </a:r>
            <a:r>
              <a:rPr lang="zh-CN" altLang="en-US" sz="2400">
                <a:latin typeface="微软雅黑" panose="020B0503020204020204" pitchFamily="34" charset="-122"/>
                <a:ea typeface="微软雅黑" panose="020B0503020204020204" pitchFamily="34" charset="-122"/>
              </a:rPr>
              <a:t>地址数目的不同，</a:t>
            </a:r>
            <a:r>
              <a:rPr lang="en-US" altLang="zh-CN" sz="2400">
                <a:latin typeface="微软雅黑" panose="020B0503020204020204" pitchFamily="34" charset="-122"/>
                <a:ea typeface="微软雅黑" panose="020B0503020204020204" pitchFamily="34" charset="-122"/>
              </a:rPr>
              <a:t>ISP </a:t>
            </a:r>
            <a:r>
              <a:rPr lang="zh-CN" altLang="en-US" sz="2400">
                <a:latin typeface="微软雅黑" panose="020B0503020204020204" pitchFamily="34" charset="-122"/>
                <a:ea typeface="微软雅黑" panose="020B0503020204020204" pitchFamily="34" charset="-122"/>
              </a:rPr>
              <a:t>（因特网服务提供商）也分成为不同的层次。 </a:t>
            </a:r>
          </a:p>
        </p:txBody>
      </p:sp>
      <p:pic>
        <p:nvPicPr>
          <p:cNvPr id="24580" name="图片 7"/>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988050" y="3286125"/>
            <a:ext cx="5795963" cy="3189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81" name="图片 8"/>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1163" y="3609975"/>
            <a:ext cx="5092700" cy="2443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82" name="矩形 9"/>
          <p:cNvSpPr>
            <a:spLocks noChangeArrowheads="1"/>
          </p:cNvSpPr>
          <p:nvPr/>
        </p:nvSpPr>
        <p:spPr bwMode="auto">
          <a:xfrm>
            <a:off x="1487488" y="6107113"/>
            <a:ext cx="21288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erdana" panose="020B0604030504040204" pitchFamily="34" charset="0"/>
                <a:ea typeface="黑体" panose="02010609060101010101" pitchFamily="49" charset="-122"/>
              </a:defRPr>
            </a:lvl1pPr>
            <a:lvl2pPr marL="742950" indent="-285750">
              <a:defRPr>
                <a:solidFill>
                  <a:schemeClr val="tx1"/>
                </a:solidFill>
                <a:latin typeface="Verdana" panose="020B0604030504040204" pitchFamily="34" charset="0"/>
                <a:ea typeface="黑体" panose="02010609060101010101" pitchFamily="49" charset="-122"/>
              </a:defRPr>
            </a:lvl2pPr>
            <a:lvl3pPr marL="1143000" indent="-228600">
              <a:defRPr>
                <a:solidFill>
                  <a:schemeClr val="tx1"/>
                </a:solidFill>
                <a:latin typeface="Verdana" panose="020B0604030504040204" pitchFamily="34" charset="0"/>
                <a:ea typeface="黑体" panose="02010609060101010101" pitchFamily="49" charset="-122"/>
              </a:defRPr>
            </a:lvl3pPr>
            <a:lvl4pPr marL="1600200" indent="-228600">
              <a:defRPr>
                <a:solidFill>
                  <a:schemeClr val="tx1"/>
                </a:solidFill>
                <a:latin typeface="Verdana" panose="020B0604030504040204" pitchFamily="34" charset="0"/>
                <a:ea typeface="黑体" panose="02010609060101010101" pitchFamily="49" charset="-122"/>
              </a:defRPr>
            </a:lvl4pPr>
            <a:lvl5pPr marL="2057400" indent="-228600">
              <a:defRPr>
                <a:solidFill>
                  <a:schemeClr val="tx1"/>
                </a:solidFill>
                <a:latin typeface="Verdana" panose="020B0604030504040204" pitchFamily="34" charset="0"/>
                <a:ea typeface="黑体" panose="02010609060101010101" pitchFamily="49"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9pPr>
          </a:lstStyle>
          <a:p>
            <a:r>
              <a:rPr lang="zh-CN" altLang="en-US"/>
              <a:t>用户通过 </a:t>
            </a:r>
            <a:r>
              <a:rPr lang="en-US" altLang="zh-CN"/>
              <a:t>ISP </a:t>
            </a:r>
            <a:r>
              <a:rPr lang="zh-CN" altLang="en-US"/>
              <a:t>上网</a:t>
            </a:r>
          </a:p>
        </p:txBody>
      </p:sp>
    </p:spTree>
  </p:cSld>
  <p:clrMapOvr>
    <a:masterClrMapping/>
  </p:clrMapOvr>
  <p:transition spd="slow"/>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4"/>
          <p:cNvSpPr>
            <a:spLocks noGrp="1" noChangeArrowheads="1"/>
          </p:cNvSpPr>
          <p:nvPr>
            <p:ph type="title"/>
          </p:nvPr>
        </p:nvSpPr>
        <p:spPr>
          <a:xfrm>
            <a:off x="766763" y="836613"/>
            <a:ext cx="4681537" cy="684212"/>
          </a:xfrm>
        </p:spPr>
        <p:txBody>
          <a:bodyPr/>
          <a:lstStyle/>
          <a:p>
            <a:pPr eaLnBrk="1" hangingPunct="1">
              <a:lnSpc>
                <a:spcPct val="80000"/>
              </a:lnSpc>
              <a:spcBef>
                <a:spcPct val="50000"/>
              </a:spcBef>
            </a:pPr>
            <a:r>
              <a:rPr kumimoji="1" lang="en-US" altLang="zh-CN" sz="3000" b="1" smtClean="0">
                <a:solidFill>
                  <a:schemeClr val="tx1"/>
                </a:solidFill>
                <a:latin typeface="Times New Roman" panose="02020603050405020304" pitchFamily="18" charset="0"/>
                <a:ea typeface="黑体" panose="02010609060101010101" pitchFamily="49" charset="-122"/>
                <a:cs typeface="Times New Roman" panose="02020603050405020304" pitchFamily="18" charset="0"/>
              </a:rPr>
              <a:t>1.3 </a:t>
            </a:r>
            <a:r>
              <a:rPr kumimoji="1" lang="zh-CN" altLang="en-US" sz="2800" smtClean="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中国互联网现状</a:t>
            </a:r>
          </a:p>
        </p:txBody>
      </p:sp>
      <p:sp>
        <p:nvSpPr>
          <p:cNvPr id="27651" name="矩形 4"/>
          <p:cNvSpPr>
            <a:spLocks noChangeArrowheads="1"/>
          </p:cNvSpPr>
          <p:nvPr/>
        </p:nvSpPr>
        <p:spPr bwMode="auto">
          <a:xfrm>
            <a:off x="263525" y="4802188"/>
            <a:ext cx="4464050" cy="142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ea typeface="黑体" panose="02010609060101010101" pitchFamily="49" charset="-122"/>
              </a:defRPr>
            </a:lvl1pPr>
            <a:lvl2pPr marL="742950" indent="-285750">
              <a:defRPr>
                <a:solidFill>
                  <a:schemeClr val="tx1"/>
                </a:solidFill>
                <a:latin typeface="Verdana" panose="020B0604030504040204" pitchFamily="34" charset="0"/>
                <a:ea typeface="黑体" panose="02010609060101010101" pitchFamily="49" charset="-122"/>
              </a:defRPr>
            </a:lvl2pPr>
            <a:lvl3pPr marL="1143000" indent="-228600">
              <a:defRPr>
                <a:solidFill>
                  <a:schemeClr val="tx1"/>
                </a:solidFill>
                <a:latin typeface="Verdana" panose="020B0604030504040204" pitchFamily="34" charset="0"/>
                <a:ea typeface="黑体" panose="02010609060101010101" pitchFamily="49" charset="-122"/>
              </a:defRPr>
            </a:lvl3pPr>
            <a:lvl4pPr marL="1600200" indent="-228600">
              <a:defRPr>
                <a:solidFill>
                  <a:schemeClr val="tx1"/>
                </a:solidFill>
                <a:latin typeface="Verdana" panose="020B0604030504040204" pitchFamily="34" charset="0"/>
                <a:ea typeface="黑体" panose="02010609060101010101" pitchFamily="49" charset="-122"/>
              </a:defRPr>
            </a:lvl4pPr>
            <a:lvl5pPr marL="2057400" indent="-228600">
              <a:defRPr>
                <a:solidFill>
                  <a:schemeClr val="tx1"/>
                </a:solidFill>
                <a:latin typeface="Verdana" panose="020B0604030504040204" pitchFamily="34" charset="0"/>
                <a:ea typeface="黑体" panose="02010609060101010101" pitchFamily="49"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9pPr>
          </a:lstStyle>
          <a:p>
            <a:pPr>
              <a:lnSpc>
                <a:spcPct val="120000"/>
              </a:lnSpc>
              <a:defRPr/>
            </a:pPr>
            <a:r>
              <a:rPr lang="zh-CN" altLang="en-US" dirty="0" smtClean="0">
                <a:solidFill>
                  <a:srgbClr val="0070C0"/>
                </a:solidFill>
                <a:latin typeface="微软雅黑" panose="020B0503020204020204" pitchFamily="34" charset="-122"/>
                <a:ea typeface="微软雅黑" panose="020B0503020204020204" pitchFamily="34" charset="-122"/>
              </a:rPr>
              <a:t>中国公用计算机互联网（CHINANET））</a:t>
            </a:r>
          </a:p>
          <a:p>
            <a:pPr>
              <a:lnSpc>
                <a:spcPct val="120000"/>
              </a:lnSpc>
              <a:defRPr/>
            </a:pPr>
            <a:r>
              <a:rPr lang="zh-CN" altLang="en-US" dirty="0" smtClean="0">
                <a:solidFill>
                  <a:srgbClr val="0070C0"/>
                </a:solidFill>
                <a:latin typeface="微软雅黑" panose="020B0503020204020204" pitchFamily="34" charset="-122"/>
                <a:ea typeface="微软雅黑" panose="020B0503020204020204" pitchFamily="34" charset="-122"/>
              </a:rPr>
              <a:t>金桥网（CHINAGBN</a:t>
            </a:r>
            <a:r>
              <a:rPr lang="zh-CN" altLang="en-US" dirty="0" smtClean="0">
                <a:latin typeface="微软雅黑" panose="020B0503020204020204" pitchFamily="34" charset="-122"/>
                <a:ea typeface="微软雅黑" panose="020B0503020204020204" pitchFamily="34" charset="-122"/>
              </a:rPr>
              <a:t>）</a:t>
            </a:r>
          </a:p>
          <a:p>
            <a:pPr>
              <a:lnSpc>
                <a:spcPct val="120000"/>
              </a:lnSpc>
              <a:defRPr/>
            </a:pPr>
            <a:r>
              <a:rPr lang="zh-CN" altLang="en-US" dirty="0" smtClean="0">
                <a:solidFill>
                  <a:srgbClr val="0070C0"/>
                </a:solidFill>
                <a:latin typeface="微软雅黑" panose="020B0503020204020204" pitchFamily="34" charset="-122"/>
                <a:ea typeface="微软雅黑" panose="020B0503020204020204" pitchFamily="34" charset="-122"/>
              </a:rPr>
              <a:t>中国科技网（CSTNET）</a:t>
            </a:r>
          </a:p>
          <a:p>
            <a:pPr>
              <a:lnSpc>
                <a:spcPct val="120000"/>
              </a:lnSpc>
              <a:defRPr/>
            </a:pPr>
            <a:r>
              <a:rPr lang="zh-CN" altLang="en-US" dirty="0" smtClean="0">
                <a:solidFill>
                  <a:srgbClr val="0070C0"/>
                </a:solidFill>
                <a:latin typeface="微软雅黑" panose="020B0503020204020204" pitchFamily="34" charset="-122"/>
                <a:ea typeface="微软雅黑" panose="020B0503020204020204" pitchFamily="34" charset="-122"/>
              </a:rPr>
              <a:t>中国教育和科研计算机网</a:t>
            </a:r>
            <a:r>
              <a:rPr lang="zh-CN" altLang="en-US" sz="1050" dirty="0" smtClean="0">
                <a:solidFill>
                  <a:srgbClr val="0070C0"/>
                </a:solidFill>
                <a:latin typeface="微软雅黑" panose="020B0503020204020204" pitchFamily="34" charset="-122"/>
                <a:ea typeface="微软雅黑" panose="020B0503020204020204" pitchFamily="34" charset="-122"/>
              </a:rPr>
              <a:t>（CERNET）</a:t>
            </a:r>
            <a:endParaRPr lang="en-US" altLang="zh-CN" sz="1050" dirty="0" smtClean="0">
              <a:solidFill>
                <a:srgbClr val="0070C0"/>
              </a:solidFill>
              <a:latin typeface="微软雅黑" panose="020B0503020204020204" pitchFamily="34" charset="-122"/>
              <a:ea typeface="微软雅黑" panose="020B0503020204020204" pitchFamily="34" charset="-122"/>
            </a:endParaRPr>
          </a:p>
        </p:txBody>
      </p:sp>
      <p:sp>
        <p:nvSpPr>
          <p:cNvPr id="25604" name="矩形 5"/>
          <p:cNvSpPr>
            <a:spLocks noChangeArrowheads="1"/>
          </p:cNvSpPr>
          <p:nvPr/>
        </p:nvSpPr>
        <p:spPr bwMode="auto">
          <a:xfrm>
            <a:off x="365125" y="4297363"/>
            <a:ext cx="2363788" cy="461962"/>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ea typeface="黑体" panose="02010609060101010101" pitchFamily="49" charset="-122"/>
              </a:defRPr>
            </a:lvl1pPr>
            <a:lvl2pPr marL="742950" indent="-285750">
              <a:defRPr>
                <a:solidFill>
                  <a:schemeClr val="tx1"/>
                </a:solidFill>
                <a:latin typeface="Verdana" panose="020B0604030504040204" pitchFamily="34" charset="0"/>
                <a:ea typeface="黑体" panose="02010609060101010101" pitchFamily="49" charset="-122"/>
              </a:defRPr>
            </a:lvl2pPr>
            <a:lvl3pPr marL="1143000" indent="-228600">
              <a:defRPr>
                <a:solidFill>
                  <a:schemeClr val="tx1"/>
                </a:solidFill>
                <a:latin typeface="Verdana" panose="020B0604030504040204" pitchFamily="34" charset="0"/>
                <a:ea typeface="黑体" panose="02010609060101010101" pitchFamily="49" charset="-122"/>
              </a:defRPr>
            </a:lvl3pPr>
            <a:lvl4pPr marL="1600200" indent="-228600">
              <a:defRPr>
                <a:solidFill>
                  <a:schemeClr val="tx1"/>
                </a:solidFill>
                <a:latin typeface="Verdana" panose="020B0604030504040204" pitchFamily="34" charset="0"/>
                <a:ea typeface="黑体" panose="02010609060101010101" pitchFamily="49" charset="-122"/>
              </a:defRPr>
            </a:lvl4pPr>
            <a:lvl5pPr marL="2057400" indent="-228600">
              <a:defRPr>
                <a:solidFill>
                  <a:schemeClr val="tx1"/>
                </a:solidFill>
                <a:latin typeface="Verdana" panose="020B0604030504040204" pitchFamily="34" charset="0"/>
                <a:ea typeface="黑体" panose="02010609060101010101" pitchFamily="49"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9pPr>
          </a:lstStyle>
          <a:p>
            <a:pPr algn="ctr"/>
            <a:r>
              <a:rPr lang="zh-CN" altLang="en-US" sz="2400">
                <a:solidFill>
                  <a:srgbClr val="0070C0"/>
                </a:solidFill>
                <a:latin typeface="微软雅黑" panose="020B0503020204020204" pitchFamily="34" charset="-122"/>
                <a:ea typeface="微软雅黑" panose="020B0503020204020204" pitchFamily="34" charset="-122"/>
              </a:rPr>
              <a:t>中国四大骨干网</a:t>
            </a:r>
          </a:p>
        </p:txBody>
      </p:sp>
      <p:sp>
        <p:nvSpPr>
          <p:cNvPr id="25605" name="矩形 8"/>
          <p:cNvSpPr>
            <a:spLocks noChangeArrowheads="1"/>
          </p:cNvSpPr>
          <p:nvPr/>
        </p:nvSpPr>
        <p:spPr bwMode="auto">
          <a:xfrm>
            <a:off x="744538" y="2533650"/>
            <a:ext cx="11306175"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ea typeface="黑体" panose="02010609060101010101" pitchFamily="49" charset="-122"/>
              </a:defRPr>
            </a:lvl1pPr>
            <a:lvl2pPr marL="742950" indent="-285750">
              <a:defRPr>
                <a:solidFill>
                  <a:schemeClr val="tx1"/>
                </a:solidFill>
                <a:latin typeface="Verdana" panose="020B0604030504040204" pitchFamily="34" charset="0"/>
                <a:ea typeface="黑体" panose="02010609060101010101" pitchFamily="49" charset="-122"/>
              </a:defRPr>
            </a:lvl2pPr>
            <a:lvl3pPr marL="1143000" indent="-228600">
              <a:defRPr>
                <a:solidFill>
                  <a:schemeClr val="tx1"/>
                </a:solidFill>
                <a:latin typeface="Verdana" panose="020B0604030504040204" pitchFamily="34" charset="0"/>
                <a:ea typeface="黑体" panose="02010609060101010101" pitchFamily="49" charset="-122"/>
              </a:defRPr>
            </a:lvl3pPr>
            <a:lvl4pPr marL="1600200" indent="-228600">
              <a:defRPr>
                <a:solidFill>
                  <a:schemeClr val="tx1"/>
                </a:solidFill>
                <a:latin typeface="Verdana" panose="020B0604030504040204" pitchFamily="34" charset="0"/>
                <a:ea typeface="黑体" panose="02010609060101010101" pitchFamily="49" charset="-122"/>
              </a:defRPr>
            </a:lvl4pPr>
            <a:lvl5pPr marL="2057400" indent="-228600">
              <a:defRPr>
                <a:solidFill>
                  <a:schemeClr val="tx1"/>
                </a:solidFill>
                <a:latin typeface="Verdana" panose="020B0604030504040204" pitchFamily="34" charset="0"/>
                <a:ea typeface="黑体" panose="02010609060101010101" pitchFamily="49"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9pPr>
          </a:lstStyle>
          <a:p>
            <a:pPr>
              <a:lnSpc>
                <a:spcPct val="120000"/>
              </a:lnSpc>
            </a:pPr>
            <a:r>
              <a:rPr lang="zh-CN" altLang="en-US" sz="2000">
                <a:latin typeface="微软雅黑" panose="020B0503020204020204" pitchFamily="34" charset="-122"/>
                <a:ea typeface="微软雅黑" panose="020B0503020204020204" pitchFamily="34" charset="-122"/>
              </a:rPr>
              <a:t>几台计算机连接起来，互相可以看到其他人的文件，这叫</a:t>
            </a:r>
            <a:r>
              <a:rPr lang="zh-CN" altLang="en-US" sz="2000">
                <a:solidFill>
                  <a:srgbClr val="0070C0"/>
                </a:solidFill>
                <a:latin typeface="微软雅黑" panose="020B0503020204020204" pitchFamily="34" charset="-122"/>
                <a:ea typeface="微软雅黑" panose="020B0503020204020204" pitchFamily="34" charset="-122"/>
              </a:rPr>
              <a:t>局域网</a:t>
            </a:r>
            <a:r>
              <a:rPr lang="zh-CN" altLang="en-US" sz="2000">
                <a:latin typeface="微软雅黑" panose="020B0503020204020204" pitchFamily="34" charset="-122"/>
                <a:ea typeface="微软雅黑" panose="020B0503020204020204" pitchFamily="34" charset="-122"/>
              </a:rPr>
              <a:t>，整个城市的计算机都连接起来，就是</a:t>
            </a:r>
            <a:r>
              <a:rPr lang="zh-CN" altLang="en-US" sz="2000">
                <a:solidFill>
                  <a:srgbClr val="0070C0"/>
                </a:solidFill>
                <a:latin typeface="微软雅黑" panose="020B0503020204020204" pitchFamily="34" charset="-122"/>
                <a:ea typeface="微软雅黑" panose="020B0503020204020204" pitchFamily="34" charset="-122"/>
              </a:rPr>
              <a:t>城域网</a:t>
            </a:r>
            <a:r>
              <a:rPr lang="zh-CN" altLang="en-US" sz="2000">
                <a:latin typeface="微软雅黑" panose="020B0503020204020204" pitchFamily="34" charset="-122"/>
                <a:ea typeface="微软雅黑" panose="020B0503020204020204" pitchFamily="34" charset="-122"/>
              </a:rPr>
              <a:t>，把城市之间连接起来的网就叫</a:t>
            </a:r>
            <a:r>
              <a:rPr lang="zh-CN" altLang="en-US" sz="2000">
                <a:solidFill>
                  <a:srgbClr val="0070C0"/>
                </a:solidFill>
                <a:latin typeface="微软雅黑" panose="020B0503020204020204" pitchFamily="34" charset="-122"/>
                <a:ea typeface="微软雅黑" panose="020B0503020204020204" pitchFamily="34" charset="-122"/>
              </a:rPr>
              <a:t>骨干网</a:t>
            </a:r>
            <a:r>
              <a:rPr lang="zh-CN" altLang="en-US" sz="2000">
                <a:latin typeface="微软雅黑" panose="020B0503020204020204" pitchFamily="34" charset="-122"/>
                <a:ea typeface="微软雅黑" panose="020B0503020204020204" pitchFamily="34" charset="-122"/>
              </a:rPr>
              <a:t>。骨干网是国家批准的可以直接和国外连接的互联网。其他有接入功能的</a:t>
            </a:r>
            <a:r>
              <a:rPr lang="en-US" altLang="zh-CN" sz="2000">
                <a:latin typeface="微软雅黑" panose="020B0503020204020204" pitchFamily="34" charset="-122"/>
                <a:ea typeface="微软雅黑" panose="020B0503020204020204" pitchFamily="34" charset="-122"/>
              </a:rPr>
              <a:t>ISP</a:t>
            </a:r>
            <a:r>
              <a:rPr lang="zh-CN" altLang="en-US" sz="2000">
                <a:latin typeface="微软雅黑" panose="020B0503020204020204" pitchFamily="34" charset="-122"/>
                <a:ea typeface="微软雅黑" panose="020B0503020204020204" pitchFamily="34" charset="-122"/>
              </a:rPr>
              <a:t>想连到国外都通过这些骨干网。</a:t>
            </a:r>
          </a:p>
        </p:txBody>
      </p:sp>
      <p:sp>
        <p:nvSpPr>
          <p:cNvPr id="25606" name="矩形 10"/>
          <p:cNvSpPr>
            <a:spLocks noChangeArrowheads="1"/>
          </p:cNvSpPr>
          <p:nvPr/>
        </p:nvSpPr>
        <p:spPr bwMode="auto">
          <a:xfrm>
            <a:off x="744538" y="1660525"/>
            <a:ext cx="11112500" cy="80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ea typeface="黑体" panose="02010609060101010101" pitchFamily="49" charset="-122"/>
              </a:defRPr>
            </a:lvl1pPr>
            <a:lvl2pPr marL="742950" indent="-285750">
              <a:defRPr>
                <a:solidFill>
                  <a:schemeClr val="tx1"/>
                </a:solidFill>
                <a:latin typeface="Verdana" panose="020B0604030504040204" pitchFamily="34" charset="0"/>
                <a:ea typeface="黑体" panose="02010609060101010101" pitchFamily="49" charset="-122"/>
              </a:defRPr>
            </a:lvl2pPr>
            <a:lvl3pPr marL="1143000" indent="-228600">
              <a:defRPr>
                <a:solidFill>
                  <a:schemeClr val="tx1"/>
                </a:solidFill>
                <a:latin typeface="Verdana" panose="020B0604030504040204" pitchFamily="34" charset="0"/>
                <a:ea typeface="黑体" panose="02010609060101010101" pitchFamily="49" charset="-122"/>
              </a:defRPr>
            </a:lvl3pPr>
            <a:lvl4pPr marL="1600200" indent="-228600">
              <a:defRPr>
                <a:solidFill>
                  <a:schemeClr val="tx1"/>
                </a:solidFill>
                <a:latin typeface="Verdana" panose="020B0604030504040204" pitchFamily="34" charset="0"/>
                <a:ea typeface="黑体" panose="02010609060101010101" pitchFamily="49" charset="-122"/>
              </a:defRPr>
            </a:lvl4pPr>
            <a:lvl5pPr marL="2057400" indent="-228600">
              <a:defRPr>
                <a:solidFill>
                  <a:schemeClr val="tx1"/>
                </a:solidFill>
                <a:latin typeface="Verdana" panose="020B0604030504040204" pitchFamily="34" charset="0"/>
                <a:ea typeface="黑体" panose="02010609060101010101" pitchFamily="49"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9pPr>
          </a:lstStyle>
          <a:p>
            <a:pPr>
              <a:lnSpc>
                <a:spcPct val="120000"/>
              </a:lnSpc>
            </a:pPr>
            <a:r>
              <a:rPr lang="zh-CN" altLang="en-US" sz="2000">
                <a:solidFill>
                  <a:srgbClr val="0070C0"/>
                </a:solidFill>
                <a:latin typeface="微软雅黑" panose="020B0503020204020204" pitchFamily="34" charset="-122"/>
                <a:ea typeface="微软雅黑" panose="020B0503020204020204" pitchFamily="34" charset="-122"/>
              </a:rPr>
              <a:t>中国互联网络信息中心</a:t>
            </a:r>
            <a:r>
              <a:rPr lang="zh-CN" altLang="en-US" sz="2000">
                <a:solidFill>
                  <a:srgbClr val="222222"/>
                </a:solidFill>
                <a:latin typeface="微软雅黑" panose="020B0503020204020204" pitchFamily="34" charset="-122"/>
                <a:ea typeface="微软雅黑" panose="020B0503020204020204" pitchFamily="34" charset="-122"/>
              </a:rPr>
              <a:t>（</a:t>
            </a:r>
            <a:r>
              <a:rPr lang="en-US" altLang="zh-CN" sz="2000">
                <a:solidFill>
                  <a:srgbClr val="222222"/>
                </a:solidFill>
                <a:latin typeface="微软雅黑" panose="020B0503020204020204" pitchFamily="34" charset="-122"/>
                <a:ea typeface="微软雅黑" panose="020B0503020204020204" pitchFamily="34" charset="-122"/>
              </a:rPr>
              <a:t>ChinaInternet Network InformationCenter</a:t>
            </a:r>
            <a:r>
              <a:rPr lang="zh-CN" altLang="en-US" sz="2000">
                <a:solidFill>
                  <a:srgbClr val="222222"/>
                </a:solidFill>
                <a:latin typeface="微软雅黑" panose="020B0503020204020204" pitchFamily="34" charset="-122"/>
                <a:ea typeface="微软雅黑" panose="020B0503020204020204" pitchFamily="34" charset="-122"/>
              </a:rPr>
              <a:t>，简称</a:t>
            </a:r>
            <a:r>
              <a:rPr lang="en-US" altLang="zh-CN" sz="2000">
                <a:solidFill>
                  <a:srgbClr val="222222"/>
                </a:solidFill>
                <a:latin typeface="微软雅黑" panose="020B0503020204020204" pitchFamily="34" charset="-122"/>
                <a:ea typeface="微软雅黑" panose="020B0503020204020204" pitchFamily="34" charset="-122"/>
              </a:rPr>
              <a:t>CNNIC</a:t>
            </a:r>
            <a:r>
              <a:rPr lang="zh-CN" altLang="en-US" sz="2000">
                <a:solidFill>
                  <a:srgbClr val="222222"/>
                </a:solidFill>
                <a:latin typeface="微软雅黑" panose="020B0503020204020204" pitchFamily="34" charset="-122"/>
                <a:ea typeface="微软雅黑" panose="020B0503020204020204" pitchFamily="34" charset="-122"/>
              </a:rPr>
              <a:t>）：负责中国互联网管理和服务，负责</a:t>
            </a:r>
            <a:r>
              <a:rPr lang="en-US" altLang="zh-CN" sz="2000">
                <a:solidFill>
                  <a:srgbClr val="222222"/>
                </a:solidFill>
                <a:latin typeface="微软雅黑" panose="020B0503020204020204" pitchFamily="34" charset="-122"/>
                <a:ea typeface="微软雅黑" panose="020B0503020204020204" pitchFamily="34" charset="-122"/>
              </a:rPr>
              <a:t>.cn</a:t>
            </a:r>
            <a:r>
              <a:rPr lang="zh-CN" altLang="en-US" sz="2000">
                <a:solidFill>
                  <a:srgbClr val="222222"/>
                </a:solidFill>
                <a:latin typeface="微软雅黑" panose="020B0503020204020204" pitchFamily="34" charset="-122"/>
                <a:ea typeface="微软雅黑" panose="020B0503020204020204" pitchFamily="34" charset="-122"/>
              </a:rPr>
              <a:t>域名的管理。</a:t>
            </a:r>
          </a:p>
        </p:txBody>
      </p:sp>
      <p:sp>
        <p:nvSpPr>
          <p:cNvPr id="25607" name="矩形 1"/>
          <p:cNvSpPr>
            <a:spLocks noChangeArrowheads="1"/>
          </p:cNvSpPr>
          <p:nvPr/>
        </p:nvSpPr>
        <p:spPr bwMode="auto">
          <a:xfrm>
            <a:off x="7608888" y="3411538"/>
            <a:ext cx="1606550" cy="369887"/>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erdana" panose="020B0604030504040204" pitchFamily="34" charset="0"/>
                <a:ea typeface="黑体" panose="02010609060101010101" pitchFamily="49" charset="-122"/>
              </a:defRPr>
            </a:lvl1pPr>
            <a:lvl2pPr marL="742950" indent="-285750">
              <a:defRPr>
                <a:solidFill>
                  <a:schemeClr val="tx1"/>
                </a:solidFill>
                <a:latin typeface="Verdana" panose="020B0604030504040204" pitchFamily="34" charset="0"/>
                <a:ea typeface="黑体" panose="02010609060101010101" pitchFamily="49" charset="-122"/>
              </a:defRPr>
            </a:lvl2pPr>
            <a:lvl3pPr marL="1143000" indent="-228600">
              <a:defRPr>
                <a:solidFill>
                  <a:schemeClr val="tx1"/>
                </a:solidFill>
                <a:latin typeface="Verdana" panose="020B0604030504040204" pitchFamily="34" charset="0"/>
                <a:ea typeface="黑体" panose="02010609060101010101" pitchFamily="49" charset="-122"/>
              </a:defRPr>
            </a:lvl3pPr>
            <a:lvl4pPr marL="1600200" indent="-228600">
              <a:defRPr>
                <a:solidFill>
                  <a:schemeClr val="tx1"/>
                </a:solidFill>
                <a:latin typeface="Verdana" panose="020B0604030504040204" pitchFamily="34" charset="0"/>
                <a:ea typeface="黑体" panose="02010609060101010101" pitchFamily="49" charset="-122"/>
              </a:defRPr>
            </a:lvl4pPr>
            <a:lvl5pPr marL="2057400" indent="-228600">
              <a:defRPr>
                <a:solidFill>
                  <a:schemeClr val="tx1"/>
                </a:solidFill>
                <a:latin typeface="Verdana" panose="020B0604030504040204" pitchFamily="34" charset="0"/>
                <a:ea typeface="黑体" panose="02010609060101010101" pitchFamily="49"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9pPr>
          </a:lstStyle>
          <a:p>
            <a:r>
              <a:rPr lang="zh-CN" altLang="en-US"/>
              <a:t>中国十大</a:t>
            </a:r>
            <a:r>
              <a:rPr lang="en-US" altLang="zh-CN"/>
              <a:t>ISP:</a:t>
            </a:r>
            <a:endParaRPr lang="zh-CN" altLang="en-US"/>
          </a:p>
        </p:txBody>
      </p:sp>
      <p:sp>
        <p:nvSpPr>
          <p:cNvPr id="25608" name="矩形 4"/>
          <p:cNvSpPr>
            <a:spLocks noChangeArrowheads="1"/>
          </p:cNvSpPr>
          <p:nvPr/>
        </p:nvSpPr>
        <p:spPr bwMode="auto">
          <a:xfrm>
            <a:off x="7583488" y="3776663"/>
            <a:ext cx="4300537" cy="2935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ea typeface="黑体" panose="02010609060101010101" pitchFamily="49" charset="-122"/>
              </a:defRPr>
            </a:lvl1pPr>
            <a:lvl2pPr marL="742950" indent="-285750">
              <a:defRPr>
                <a:solidFill>
                  <a:schemeClr val="tx1"/>
                </a:solidFill>
                <a:latin typeface="Verdana" panose="020B0604030504040204" pitchFamily="34" charset="0"/>
                <a:ea typeface="黑体" panose="02010609060101010101" pitchFamily="49" charset="-122"/>
              </a:defRPr>
            </a:lvl2pPr>
            <a:lvl3pPr marL="1143000" indent="-228600">
              <a:defRPr>
                <a:solidFill>
                  <a:schemeClr val="tx1"/>
                </a:solidFill>
                <a:latin typeface="Verdana" panose="020B0604030504040204" pitchFamily="34" charset="0"/>
                <a:ea typeface="黑体" panose="02010609060101010101" pitchFamily="49" charset="-122"/>
              </a:defRPr>
            </a:lvl3pPr>
            <a:lvl4pPr marL="1600200" indent="-228600">
              <a:defRPr>
                <a:solidFill>
                  <a:schemeClr val="tx1"/>
                </a:solidFill>
                <a:latin typeface="Verdana" panose="020B0604030504040204" pitchFamily="34" charset="0"/>
                <a:ea typeface="黑体" panose="02010609060101010101" pitchFamily="49" charset="-122"/>
              </a:defRPr>
            </a:lvl4pPr>
            <a:lvl5pPr marL="2057400" indent="-228600">
              <a:defRPr>
                <a:solidFill>
                  <a:schemeClr val="tx1"/>
                </a:solidFill>
                <a:latin typeface="Verdana" panose="020B0604030504040204" pitchFamily="34" charset="0"/>
                <a:ea typeface="黑体" panose="02010609060101010101" pitchFamily="49"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9pPr>
          </a:lstStyle>
          <a:p>
            <a:pPr>
              <a:lnSpc>
                <a:spcPct val="120000"/>
              </a:lnSpc>
            </a:pPr>
            <a:r>
              <a:rPr lang="zh-CN" altLang="en-US" sz="1400">
                <a:latin typeface="微软雅黑" panose="020B0503020204020204" pitchFamily="34" charset="-122"/>
                <a:ea typeface="微软雅黑" panose="020B0503020204020204" pitchFamily="34" charset="-122"/>
              </a:rPr>
              <a:t>电信：中国公用计算机互联网（CHINANET）</a:t>
            </a:r>
          </a:p>
          <a:p>
            <a:pPr>
              <a:lnSpc>
                <a:spcPct val="120000"/>
              </a:lnSpc>
            </a:pPr>
            <a:r>
              <a:rPr lang="zh-CN" altLang="en-US" sz="1400">
                <a:latin typeface="微软雅黑" panose="020B0503020204020204" pitchFamily="34" charset="-122"/>
                <a:ea typeface="微软雅黑" panose="020B0503020204020204" pitchFamily="34" charset="-122"/>
              </a:rPr>
              <a:t>网通：中国网通公用互联网（CNCNET，包括金桥网CHINAGBN）</a:t>
            </a:r>
          </a:p>
          <a:p>
            <a:pPr>
              <a:lnSpc>
                <a:spcPct val="120000"/>
              </a:lnSpc>
            </a:pPr>
            <a:r>
              <a:rPr lang="zh-CN" altLang="en-US" sz="1400">
                <a:latin typeface="微软雅黑" panose="020B0503020204020204" pitchFamily="34" charset="-122"/>
                <a:ea typeface="微软雅黑" panose="020B0503020204020204" pitchFamily="34" charset="-122"/>
              </a:rPr>
              <a:t>科技：中国科技网（CSTNET）</a:t>
            </a:r>
          </a:p>
          <a:p>
            <a:pPr>
              <a:lnSpc>
                <a:spcPct val="120000"/>
              </a:lnSpc>
            </a:pPr>
            <a:r>
              <a:rPr lang="zh-CN" altLang="en-US" sz="1400">
                <a:latin typeface="微软雅黑" panose="020B0503020204020204" pitchFamily="34" charset="-122"/>
                <a:ea typeface="微软雅黑" panose="020B0503020204020204" pitchFamily="34" charset="-122"/>
              </a:rPr>
              <a:t>教育：中国教育和科研计算机网（CERNET）</a:t>
            </a:r>
            <a:endParaRPr lang="en-US" altLang="zh-CN" sz="1400">
              <a:latin typeface="微软雅黑" panose="020B0503020204020204" pitchFamily="34" charset="-122"/>
              <a:ea typeface="微软雅黑" panose="020B0503020204020204" pitchFamily="34" charset="-122"/>
            </a:endParaRPr>
          </a:p>
          <a:p>
            <a:pPr>
              <a:lnSpc>
                <a:spcPct val="120000"/>
              </a:lnSpc>
            </a:pPr>
            <a:r>
              <a:rPr lang="zh-CN" altLang="en-US" sz="1400">
                <a:latin typeface="微软雅黑" panose="020B0503020204020204" pitchFamily="34" charset="-122"/>
                <a:ea typeface="微软雅黑" panose="020B0503020204020204" pitchFamily="34" charset="-122"/>
              </a:rPr>
              <a:t>移动：中国移动互联网（CMNET）</a:t>
            </a:r>
          </a:p>
          <a:p>
            <a:pPr>
              <a:lnSpc>
                <a:spcPct val="120000"/>
              </a:lnSpc>
            </a:pPr>
            <a:r>
              <a:rPr lang="zh-CN" altLang="en-US" sz="1400">
                <a:latin typeface="微软雅黑" panose="020B0503020204020204" pitchFamily="34" charset="-122"/>
                <a:ea typeface="微软雅黑" panose="020B0503020204020204" pitchFamily="34" charset="-122"/>
              </a:rPr>
              <a:t>联通：中国联通互联网（UNINET）</a:t>
            </a:r>
          </a:p>
          <a:p>
            <a:pPr>
              <a:lnSpc>
                <a:spcPct val="120000"/>
              </a:lnSpc>
            </a:pPr>
            <a:r>
              <a:rPr lang="zh-CN" altLang="en-US" sz="1400">
                <a:latin typeface="微软雅黑" panose="020B0503020204020204" pitchFamily="34" charset="-122"/>
                <a:ea typeface="微软雅黑" panose="020B0503020204020204" pitchFamily="34" charset="-122"/>
              </a:rPr>
              <a:t>铁通：中国铁通互联网（CRCNET）</a:t>
            </a:r>
          </a:p>
          <a:p>
            <a:pPr>
              <a:lnSpc>
                <a:spcPct val="120000"/>
              </a:lnSpc>
            </a:pPr>
            <a:r>
              <a:rPr lang="zh-CN" altLang="en-US" sz="1400">
                <a:latin typeface="微软雅黑" panose="020B0503020204020204" pitchFamily="34" charset="-122"/>
                <a:ea typeface="微软雅黑" panose="020B0503020204020204" pitchFamily="34" charset="-122"/>
              </a:rPr>
              <a:t>卫星：中国卫星集团互联网（CSNET）</a:t>
            </a:r>
          </a:p>
          <a:p>
            <a:pPr>
              <a:lnSpc>
                <a:spcPct val="120000"/>
              </a:lnSpc>
            </a:pPr>
            <a:r>
              <a:rPr lang="zh-CN" altLang="en-US" sz="1400">
                <a:latin typeface="微软雅黑" panose="020B0503020204020204" pitchFamily="34" charset="-122"/>
                <a:ea typeface="微软雅黑" panose="020B0503020204020204" pitchFamily="34" charset="-122"/>
              </a:rPr>
              <a:t>贸易：中国国际经济贸易互联网（CIETNET）</a:t>
            </a:r>
          </a:p>
          <a:p>
            <a:pPr>
              <a:lnSpc>
                <a:spcPct val="120000"/>
              </a:lnSpc>
            </a:pPr>
            <a:r>
              <a:rPr lang="zh-CN" altLang="en-US" sz="1400">
                <a:latin typeface="微软雅黑" panose="020B0503020204020204" pitchFamily="34" charset="-122"/>
                <a:ea typeface="微软雅黑" panose="020B0503020204020204" pitchFamily="34" charset="-122"/>
              </a:rPr>
              <a:t>长城：中国长城互联网（CGWNET）</a:t>
            </a:r>
          </a:p>
        </p:txBody>
      </p:sp>
      <p:pic>
        <p:nvPicPr>
          <p:cNvPr id="25609" name="图片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224338" y="4529138"/>
            <a:ext cx="3213100"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图片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46050" y="1727200"/>
            <a:ext cx="2493963" cy="158273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8195" name="图片 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966325" y="1722438"/>
            <a:ext cx="2111375" cy="160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6" name="图片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991725" y="3413125"/>
            <a:ext cx="2085975" cy="158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7" name="图片 8"/>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246688" y="3429000"/>
            <a:ext cx="2378075" cy="158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8" name="图片 9"/>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711450" y="1722438"/>
            <a:ext cx="2463800" cy="15875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8199" name="图片 10"/>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5232400" y="1728788"/>
            <a:ext cx="2392363" cy="160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00" name="图片 11"/>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7680325" y="1728788"/>
            <a:ext cx="2220913" cy="160337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8201" name="图片 12"/>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146050" y="3429000"/>
            <a:ext cx="2493963" cy="158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02" name="图片 13"/>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2711450" y="3429000"/>
            <a:ext cx="2463800" cy="158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03" name="图片 14"/>
          <p:cNvPicPr>
            <a:picLocks noChangeAspect="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46050" y="5124450"/>
            <a:ext cx="2476500" cy="1400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04" name="图片 15"/>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7691438" y="3427413"/>
            <a:ext cx="2209800" cy="156686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8205" name="图片 16"/>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5295900" y="5148263"/>
            <a:ext cx="2328863" cy="139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06" name="图片 17"/>
          <p:cNvPicPr>
            <a:picLocks noChangeAspect="1"/>
          </p:cNvPicPr>
          <p:nvPr/>
        </p:nvPicPr>
        <p:blipFill>
          <a:blip r:embed="rId14">
            <a:extLst>
              <a:ext uri="{28A0092B-C50C-407E-A947-70E740481C1C}">
                <a14:useLocalDpi xmlns:a14="http://schemas.microsoft.com/office/drawing/2010/main" val="0"/>
              </a:ext>
            </a:extLst>
          </a:blip>
          <a:srcRect/>
          <a:stretch>
            <a:fillRect/>
          </a:stretch>
        </p:blipFill>
        <p:spPr bwMode="auto">
          <a:xfrm>
            <a:off x="7691438" y="5159375"/>
            <a:ext cx="2209800" cy="1400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07" name="图片 18"/>
          <p:cNvPicPr>
            <a:picLocks noChangeAspect="1"/>
          </p:cNvPicPr>
          <p:nvPr/>
        </p:nvPicPr>
        <p:blipFill>
          <a:blip r:embed="rId15">
            <a:extLst>
              <a:ext uri="{28A0092B-C50C-407E-A947-70E740481C1C}">
                <a14:useLocalDpi xmlns:a14="http://schemas.microsoft.com/office/drawing/2010/main" val="0"/>
              </a:ext>
            </a:extLst>
          </a:blip>
          <a:srcRect/>
          <a:stretch>
            <a:fillRect/>
          </a:stretch>
        </p:blipFill>
        <p:spPr bwMode="auto">
          <a:xfrm>
            <a:off x="2684463" y="5164138"/>
            <a:ext cx="2562225" cy="1360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08" name="图片 19"/>
          <p:cNvPicPr>
            <a:picLocks noChangeAspect="1"/>
          </p:cNvPicPr>
          <p:nvPr/>
        </p:nvPicPr>
        <p:blipFill>
          <a:blip r:embed="rId16">
            <a:extLst>
              <a:ext uri="{28A0092B-C50C-407E-A947-70E740481C1C}">
                <a14:useLocalDpi xmlns:a14="http://schemas.microsoft.com/office/drawing/2010/main" val="0"/>
              </a:ext>
            </a:extLst>
          </a:blip>
          <a:srcRect/>
          <a:stretch>
            <a:fillRect/>
          </a:stretch>
        </p:blipFill>
        <p:spPr bwMode="auto">
          <a:xfrm>
            <a:off x="9991725" y="5159375"/>
            <a:ext cx="2085975" cy="1382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09" name="Rectangle 2"/>
          <p:cNvSpPr>
            <a:spLocks noGrp="1" noChangeArrowheads="1"/>
          </p:cNvSpPr>
          <p:nvPr>
            <p:ph type="title"/>
          </p:nvPr>
        </p:nvSpPr>
        <p:spPr>
          <a:xfrm>
            <a:off x="766763" y="908050"/>
            <a:ext cx="5257800" cy="641350"/>
          </a:xfrm>
        </p:spPr>
        <p:txBody>
          <a:bodyPr/>
          <a:lstStyle/>
          <a:p>
            <a:pPr eaLnBrk="1" hangingPunct="1"/>
            <a:r>
              <a:rPr lang="zh-CN" altLang="en-US" sz="2800" smtClean="0">
                <a:latin typeface="微软雅黑" panose="020B0503020204020204" pitchFamily="34" charset="-122"/>
                <a:ea typeface="微软雅黑" panose="020B0503020204020204" pitchFamily="34" charset="-122"/>
              </a:rPr>
              <a:t>生活、工作和科研都离不开网络</a:t>
            </a:r>
          </a:p>
        </p:txBody>
      </p:sp>
    </p:spTree>
  </p:cSld>
  <p:clrMapOvr>
    <a:masterClrMapping/>
  </p:clrMapOvr>
  <p:transition spd="slow"/>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4"/>
          <p:cNvSpPr>
            <a:spLocks noGrp="1" noChangeArrowheads="1"/>
          </p:cNvSpPr>
          <p:nvPr>
            <p:ph type="title"/>
          </p:nvPr>
        </p:nvSpPr>
        <p:spPr>
          <a:xfrm>
            <a:off x="766763" y="836613"/>
            <a:ext cx="4681537" cy="684212"/>
          </a:xfrm>
        </p:spPr>
        <p:txBody>
          <a:bodyPr/>
          <a:lstStyle/>
          <a:p>
            <a:pPr eaLnBrk="1" hangingPunct="1">
              <a:lnSpc>
                <a:spcPct val="80000"/>
              </a:lnSpc>
              <a:spcBef>
                <a:spcPct val="50000"/>
              </a:spcBef>
            </a:pPr>
            <a:r>
              <a:rPr kumimoji="1" lang="en-US" altLang="zh-CN" sz="3000" b="1" smtClean="0">
                <a:solidFill>
                  <a:schemeClr val="tx1"/>
                </a:solidFill>
                <a:latin typeface="Times New Roman" panose="02020603050405020304" pitchFamily="18" charset="0"/>
                <a:ea typeface="黑体" panose="02010609060101010101" pitchFamily="49" charset="-122"/>
                <a:cs typeface="Times New Roman" panose="02020603050405020304" pitchFamily="18" charset="0"/>
              </a:rPr>
              <a:t>1.3 </a:t>
            </a:r>
            <a:r>
              <a:rPr kumimoji="1" lang="zh-CN" altLang="en-US" sz="2800" smtClean="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中国互联网现状</a:t>
            </a:r>
          </a:p>
        </p:txBody>
      </p:sp>
      <p:graphicFrame>
        <p:nvGraphicFramePr>
          <p:cNvPr id="26627" name="Object 2"/>
          <p:cNvGraphicFramePr>
            <a:graphicFrameLocks noChangeAspect="1"/>
          </p:cNvGraphicFramePr>
          <p:nvPr/>
        </p:nvGraphicFramePr>
        <p:xfrm>
          <a:off x="2351088" y="1916113"/>
          <a:ext cx="6985000" cy="3994150"/>
        </p:xfrm>
        <a:graphic>
          <a:graphicData uri="http://schemas.openxmlformats.org/presentationml/2006/ole">
            <mc:AlternateContent xmlns:mc="http://schemas.openxmlformats.org/markup-compatibility/2006">
              <mc:Choice xmlns:v="urn:schemas-microsoft-com:vml" Requires="v">
                <p:oleObj spid="_x0000_s26628" name="BMP 图象" r:id="rId3" imgW="4952534" imgH="3619407" progId="Paint.Picture">
                  <p:embed/>
                </p:oleObj>
              </mc:Choice>
              <mc:Fallback>
                <p:oleObj name="BMP 图象" r:id="rId3" imgW="4952534" imgH="3619407" progId="Paint.Picture">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51088" y="1916113"/>
                        <a:ext cx="6985000" cy="399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spd="slow"/>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4"/>
          <p:cNvSpPr>
            <a:spLocks noGrp="1" noChangeArrowheads="1"/>
          </p:cNvSpPr>
          <p:nvPr>
            <p:ph type="title"/>
          </p:nvPr>
        </p:nvSpPr>
        <p:spPr>
          <a:xfrm>
            <a:off x="766763" y="836613"/>
            <a:ext cx="4681537" cy="684212"/>
          </a:xfrm>
        </p:spPr>
        <p:txBody>
          <a:bodyPr/>
          <a:lstStyle/>
          <a:p>
            <a:pPr eaLnBrk="1" hangingPunct="1">
              <a:lnSpc>
                <a:spcPct val="80000"/>
              </a:lnSpc>
              <a:spcBef>
                <a:spcPct val="50000"/>
              </a:spcBef>
            </a:pPr>
            <a:r>
              <a:rPr kumimoji="1" lang="en-US" altLang="zh-CN" sz="3000" b="1" smtClean="0">
                <a:solidFill>
                  <a:schemeClr val="tx1"/>
                </a:solidFill>
                <a:latin typeface="Times New Roman" panose="02020603050405020304" pitchFamily="18" charset="0"/>
                <a:ea typeface="黑体" panose="02010609060101010101" pitchFamily="49" charset="-122"/>
                <a:cs typeface="Times New Roman" panose="02020603050405020304" pitchFamily="18" charset="0"/>
              </a:rPr>
              <a:t>1.3 </a:t>
            </a:r>
            <a:r>
              <a:rPr kumimoji="1" lang="zh-CN" altLang="en-US" sz="2800" smtClean="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中国互联网现状</a:t>
            </a:r>
          </a:p>
        </p:txBody>
      </p:sp>
      <p:pic>
        <p:nvPicPr>
          <p:cNvPr id="27651" name="图片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63525" y="1541463"/>
            <a:ext cx="5086350" cy="266382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27652" name="图片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60350" y="4337050"/>
            <a:ext cx="5086350" cy="252095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27653" name="图片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767388" y="1514475"/>
            <a:ext cx="5657850" cy="266382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27654" name="矩形 5"/>
          <p:cNvSpPr>
            <a:spLocks noChangeArrowheads="1"/>
          </p:cNvSpPr>
          <p:nvPr/>
        </p:nvSpPr>
        <p:spPr bwMode="auto">
          <a:xfrm>
            <a:off x="5767388" y="993775"/>
            <a:ext cx="233838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erdana" panose="020B0604030504040204" pitchFamily="34" charset="0"/>
                <a:ea typeface="黑体" panose="02010609060101010101" pitchFamily="49" charset="-122"/>
              </a:defRPr>
            </a:lvl1pPr>
            <a:lvl2pPr marL="742950" indent="-285750">
              <a:defRPr>
                <a:solidFill>
                  <a:schemeClr val="tx1"/>
                </a:solidFill>
                <a:latin typeface="Verdana" panose="020B0604030504040204" pitchFamily="34" charset="0"/>
                <a:ea typeface="黑体" panose="02010609060101010101" pitchFamily="49" charset="-122"/>
              </a:defRPr>
            </a:lvl2pPr>
            <a:lvl3pPr marL="1143000" indent="-228600">
              <a:defRPr>
                <a:solidFill>
                  <a:schemeClr val="tx1"/>
                </a:solidFill>
                <a:latin typeface="Verdana" panose="020B0604030504040204" pitchFamily="34" charset="0"/>
                <a:ea typeface="黑体" panose="02010609060101010101" pitchFamily="49" charset="-122"/>
              </a:defRPr>
            </a:lvl3pPr>
            <a:lvl4pPr marL="1600200" indent="-228600">
              <a:defRPr>
                <a:solidFill>
                  <a:schemeClr val="tx1"/>
                </a:solidFill>
                <a:latin typeface="Verdana" panose="020B0604030504040204" pitchFamily="34" charset="0"/>
                <a:ea typeface="黑体" panose="02010609060101010101" pitchFamily="49" charset="-122"/>
              </a:defRPr>
            </a:lvl4pPr>
            <a:lvl5pPr marL="2057400" indent="-228600">
              <a:defRPr>
                <a:solidFill>
                  <a:schemeClr val="tx1"/>
                </a:solidFill>
                <a:latin typeface="Verdana" panose="020B0604030504040204" pitchFamily="34" charset="0"/>
                <a:ea typeface="黑体" panose="02010609060101010101" pitchFamily="49"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9pPr>
          </a:lstStyle>
          <a:p>
            <a:r>
              <a:rPr lang="zh-CN" altLang="en-US" sz="2400"/>
              <a:t>互联网基础资源</a:t>
            </a:r>
          </a:p>
        </p:txBody>
      </p:sp>
      <p:sp>
        <p:nvSpPr>
          <p:cNvPr id="27655" name="矩形 8"/>
          <p:cNvSpPr>
            <a:spLocks noChangeArrowheads="1"/>
          </p:cNvSpPr>
          <p:nvPr/>
        </p:nvSpPr>
        <p:spPr bwMode="auto">
          <a:xfrm>
            <a:off x="7175500" y="361950"/>
            <a:ext cx="4929188" cy="368300"/>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erdana" panose="020B0604030504040204" pitchFamily="34" charset="0"/>
                <a:ea typeface="黑体" panose="02010609060101010101" pitchFamily="49" charset="-122"/>
              </a:defRPr>
            </a:lvl1pPr>
            <a:lvl2pPr marL="742950" indent="-285750">
              <a:defRPr>
                <a:solidFill>
                  <a:schemeClr val="tx1"/>
                </a:solidFill>
                <a:latin typeface="Verdana" panose="020B0604030504040204" pitchFamily="34" charset="0"/>
                <a:ea typeface="黑体" panose="02010609060101010101" pitchFamily="49" charset="-122"/>
              </a:defRPr>
            </a:lvl2pPr>
            <a:lvl3pPr marL="1143000" indent="-228600">
              <a:defRPr>
                <a:solidFill>
                  <a:schemeClr val="tx1"/>
                </a:solidFill>
                <a:latin typeface="Verdana" panose="020B0604030504040204" pitchFamily="34" charset="0"/>
                <a:ea typeface="黑体" panose="02010609060101010101" pitchFamily="49" charset="-122"/>
              </a:defRPr>
            </a:lvl3pPr>
            <a:lvl4pPr marL="1600200" indent="-228600">
              <a:defRPr>
                <a:solidFill>
                  <a:schemeClr val="tx1"/>
                </a:solidFill>
                <a:latin typeface="Verdana" panose="020B0604030504040204" pitchFamily="34" charset="0"/>
                <a:ea typeface="黑体" panose="02010609060101010101" pitchFamily="49" charset="-122"/>
              </a:defRPr>
            </a:lvl4pPr>
            <a:lvl5pPr marL="2057400" indent="-228600">
              <a:defRPr>
                <a:solidFill>
                  <a:schemeClr val="tx1"/>
                </a:solidFill>
                <a:latin typeface="Verdana" panose="020B0604030504040204" pitchFamily="34" charset="0"/>
                <a:ea typeface="黑体" panose="02010609060101010101" pitchFamily="49"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9pPr>
          </a:lstStyle>
          <a:p>
            <a:r>
              <a:rPr lang="zh-CN" altLang="en-US"/>
              <a:t>来源：</a:t>
            </a:r>
            <a:r>
              <a:rPr lang="en-US" altLang="zh-CN"/>
              <a:t>2020.12 </a:t>
            </a:r>
            <a:r>
              <a:rPr lang="zh-CN" altLang="en-US"/>
              <a:t>中国互联网发展状况统计报告</a:t>
            </a:r>
          </a:p>
        </p:txBody>
      </p:sp>
      <p:pic>
        <p:nvPicPr>
          <p:cNvPr id="27656" name="图片 6"/>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664200" y="4222750"/>
            <a:ext cx="5761038" cy="263525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transition spd="slow"/>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4"/>
          <p:cNvSpPr>
            <a:spLocks noGrp="1" noChangeArrowheads="1"/>
          </p:cNvSpPr>
          <p:nvPr>
            <p:ph type="title"/>
          </p:nvPr>
        </p:nvSpPr>
        <p:spPr>
          <a:xfrm>
            <a:off x="766763" y="836613"/>
            <a:ext cx="4681537" cy="684212"/>
          </a:xfrm>
        </p:spPr>
        <p:txBody>
          <a:bodyPr/>
          <a:lstStyle/>
          <a:p>
            <a:pPr eaLnBrk="1" hangingPunct="1">
              <a:lnSpc>
                <a:spcPct val="80000"/>
              </a:lnSpc>
              <a:spcBef>
                <a:spcPct val="50000"/>
              </a:spcBef>
            </a:pPr>
            <a:r>
              <a:rPr kumimoji="1" lang="en-US" altLang="zh-CN" sz="3000" b="1" smtClean="0">
                <a:solidFill>
                  <a:schemeClr val="tx1"/>
                </a:solidFill>
                <a:latin typeface="Times New Roman" panose="02020603050405020304" pitchFamily="18" charset="0"/>
                <a:ea typeface="黑体" panose="02010609060101010101" pitchFamily="49" charset="-122"/>
                <a:cs typeface="Times New Roman" panose="02020603050405020304" pitchFamily="18" charset="0"/>
              </a:rPr>
              <a:t>1.3 </a:t>
            </a:r>
            <a:r>
              <a:rPr kumimoji="1" lang="zh-CN" altLang="en-US" sz="2800" smtClean="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中国互联网现状</a:t>
            </a:r>
          </a:p>
        </p:txBody>
      </p:sp>
      <p:pic>
        <p:nvPicPr>
          <p:cNvPr id="28675" name="图片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69875" y="4295775"/>
            <a:ext cx="4824413" cy="251777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28676" name="图片 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591175" y="1628775"/>
            <a:ext cx="5113338" cy="252095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28677" name="图片 8"/>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69875" y="1628775"/>
            <a:ext cx="4824413" cy="252095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28678" name="图片 7"/>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591175" y="4257675"/>
            <a:ext cx="5113338" cy="257492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28679" name="矩形 9"/>
          <p:cNvSpPr>
            <a:spLocks noChangeArrowheads="1"/>
          </p:cNvSpPr>
          <p:nvPr/>
        </p:nvSpPr>
        <p:spPr bwMode="auto">
          <a:xfrm>
            <a:off x="6096000" y="1058863"/>
            <a:ext cx="233838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erdana" panose="020B0604030504040204" pitchFamily="34" charset="0"/>
                <a:ea typeface="黑体" panose="02010609060101010101" pitchFamily="49" charset="-122"/>
              </a:defRPr>
            </a:lvl1pPr>
            <a:lvl2pPr marL="742950" indent="-285750">
              <a:defRPr>
                <a:solidFill>
                  <a:schemeClr val="tx1"/>
                </a:solidFill>
                <a:latin typeface="Verdana" panose="020B0604030504040204" pitchFamily="34" charset="0"/>
                <a:ea typeface="黑体" panose="02010609060101010101" pitchFamily="49" charset="-122"/>
              </a:defRPr>
            </a:lvl2pPr>
            <a:lvl3pPr marL="1143000" indent="-228600">
              <a:defRPr>
                <a:solidFill>
                  <a:schemeClr val="tx1"/>
                </a:solidFill>
                <a:latin typeface="Verdana" panose="020B0604030504040204" pitchFamily="34" charset="0"/>
                <a:ea typeface="黑体" panose="02010609060101010101" pitchFamily="49" charset="-122"/>
              </a:defRPr>
            </a:lvl3pPr>
            <a:lvl4pPr marL="1600200" indent="-228600">
              <a:defRPr>
                <a:solidFill>
                  <a:schemeClr val="tx1"/>
                </a:solidFill>
                <a:latin typeface="Verdana" panose="020B0604030504040204" pitchFamily="34" charset="0"/>
                <a:ea typeface="黑体" panose="02010609060101010101" pitchFamily="49" charset="-122"/>
              </a:defRPr>
            </a:lvl4pPr>
            <a:lvl5pPr marL="2057400" indent="-228600">
              <a:defRPr>
                <a:solidFill>
                  <a:schemeClr val="tx1"/>
                </a:solidFill>
                <a:latin typeface="Verdana" panose="020B0604030504040204" pitchFamily="34" charset="0"/>
                <a:ea typeface="黑体" panose="02010609060101010101" pitchFamily="49"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9pPr>
          </a:lstStyle>
          <a:p>
            <a:r>
              <a:rPr lang="zh-CN" altLang="en-US" sz="2400"/>
              <a:t>互联网资源应用</a:t>
            </a:r>
          </a:p>
        </p:txBody>
      </p:sp>
      <p:sp>
        <p:nvSpPr>
          <p:cNvPr id="28680" name="矩形 11"/>
          <p:cNvSpPr>
            <a:spLocks noChangeArrowheads="1"/>
          </p:cNvSpPr>
          <p:nvPr/>
        </p:nvSpPr>
        <p:spPr bwMode="auto">
          <a:xfrm>
            <a:off x="7175500" y="361950"/>
            <a:ext cx="4929188" cy="368300"/>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erdana" panose="020B0604030504040204" pitchFamily="34" charset="0"/>
                <a:ea typeface="黑体" panose="02010609060101010101" pitchFamily="49" charset="-122"/>
              </a:defRPr>
            </a:lvl1pPr>
            <a:lvl2pPr marL="742950" indent="-285750">
              <a:defRPr>
                <a:solidFill>
                  <a:schemeClr val="tx1"/>
                </a:solidFill>
                <a:latin typeface="Verdana" panose="020B0604030504040204" pitchFamily="34" charset="0"/>
                <a:ea typeface="黑体" panose="02010609060101010101" pitchFamily="49" charset="-122"/>
              </a:defRPr>
            </a:lvl2pPr>
            <a:lvl3pPr marL="1143000" indent="-228600">
              <a:defRPr>
                <a:solidFill>
                  <a:schemeClr val="tx1"/>
                </a:solidFill>
                <a:latin typeface="Verdana" panose="020B0604030504040204" pitchFamily="34" charset="0"/>
                <a:ea typeface="黑体" panose="02010609060101010101" pitchFamily="49" charset="-122"/>
              </a:defRPr>
            </a:lvl3pPr>
            <a:lvl4pPr marL="1600200" indent="-228600">
              <a:defRPr>
                <a:solidFill>
                  <a:schemeClr val="tx1"/>
                </a:solidFill>
                <a:latin typeface="Verdana" panose="020B0604030504040204" pitchFamily="34" charset="0"/>
                <a:ea typeface="黑体" panose="02010609060101010101" pitchFamily="49" charset="-122"/>
              </a:defRPr>
            </a:lvl4pPr>
            <a:lvl5pPr marL="2057400" indent="-228600">
              <a:defRPr>
                <a:solidFill>
                  <a:schemeClr val="tx1"/>
                </a:solidFill>
                <a:latin typeface="Verdana" panose="020B0604030504040204" pitchFamily="34" charset="0"/>
                <a:ea typeface="黑体" panose="02010609060101010101" pitchFamily="49"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9pPr>
          </a:lstStyle>
          <a:p>
            <a:r>
              <a:rPr lang="zh-CN" altLang="en-US"/>
              <a:t>来源：</a:t>
            </a:r>
            <a:r>
              <a:rPr lang="en-US" altLang="zh-CN"/>
              <a:t>2020.12 </a:t>
            </a:r>
            <a:r>
              <a:rPr lang="zh-CN" altLang="en-US"/>
              <a:t>中国互联网发展状况统计报告</a:t>
            </a:r>
          </a:p>
        </p:txBody>
      </p:sp>
    </p:spTree>
  </p:cSld>
  <p:clrMapOvr>
    <a:masterClrMapping/>
  </p:clrMapOvr>
  <p:transition spd="slow"/>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4"/>
          <p:cNvSpPr>
            <a:spLocks noGrp="1" noChangeArrowheads="1"/>
          </p:cNvSpPr>
          <p:nvPr>
            <p:ph type="title"/>
          </p:nvPr>
        </p:nvSpPr>
        <p:spPr>
          <a:xfrm>
            <a:off x="766763" y="836613"/>
            <a:ext cx="4681537" cy="684212"/>
          </a:xfrm>
        </p:spPr>
        <p:txBody>
          <a:bodyPr/>
          <a:lstStyle/>
          <a:p>
            <a:pPr eaLnBrk="1" hangingPunct="1">
              <a:lnSpc>
                <a:spcPct val="80000"/>
              </a:lnSpc>
              <a:spcBef>
                <a:spcPct val="50000"/>
              </a:spcBef>
            </a:pPr>
            <a:r>
              <a:rPr kumimoji="1" lang="en-US" altLang="zh-CN" sz="3000" b="1" smtClean="0">
                <a:solidFill>
                  <a:schemeClr val="tx1"/>
                </a:solidFill>
                <a:latin typeface="Times New Roman" panose="02020603050405020304" pitchFamily="18" charset="0"/>
                <a:ea typeface="黑体" panose="02010609060101010101" pitchFamily="49" charset="-122"/>
                <a:cs typeface="Times New Roman" panose="02020603050405020304" pitchFamily="18" charset="0"/>
              </a:rPr>
              <a:t>1.3 </a:t>
            </a:r>
            <a:r>
              <a:rPr kumimoji="1" lang="zh-CN" altLang="en-US" sz="2800" smtClean="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中国互联网现状</a:t>
            </a:r>
          </a:p>
        </p:txBody>
      </p:sp>
      <p:pic>
        <p:nvPicPr>
          <p:cNvPr id="29699" name="图片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34963" y="1606550"/>
            <a:ext cx="4606925" cy="247015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29700" name="矩形 2"/>
          <p:cNvSpPr>
            <a:spLocks noChangeArrowheads="1"/>
          </p:cNvSpPr>
          <p:nvPr/>
        </p:nvSpPr>
        <p:spPr bwMode="auto">
          <a:xfrm>
            <a:off x="5457825" y="1023938"/>
            <a:ext cx="233838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erdana" panose="020B0604030504040204" pitchFamily="34" charset="0"/>
                <a:ea typeface="黑体" panose="02010609060101010101" pitchFamily="49" charset="-122"/>
              </a:defRPr>
            </a:lvl1pPr>
            <a:lvl2pPr marL="742950" indent="-285750">
              <a:defRPr>
                <a:solidFill>
                  <a:schemeClr val="tx1"/>
                </a:solidFill>
                <a:latin typeface="Verdana" panose="020B0604030504040204" pitchFamily="34" charset="0"/>
                <a:ea typeface="黑体" panose="02010609060101010101" pitchFamily="49" charset="-122"/>
              </a:defRPr>
            </a:lvl2pPr>
            <a:lvl3pPr marL="1143000" indent="-228600">
              <a:defRPr>
                <a:solidFill>
                  <a:schemeClr val="tx1"/>
                </a:solidFill>
                <a:latin typeface="Verdana" panose="020B0604030504040204" pitchFamily="34" charset="0"/>
                <a:ea typeface="黑体" panose="02010609060101010101" pitchFamily="49" charset="-122"/>
              </a:defRPr>
            </a:lvl3pPr>
            <a:lvl4pPr marL="1600200" indent="-228600">
              <a:defRPr>
                <a:solidFill>
                  <a:schemeClr val="tx1"/>
                </a:solidFill>
                <a:latin typeface="Verdana" panose="020B0604030504040204" pitchFamily="34" charset="0"/>
                <a:ea typeface="黑体" panose="02010609060101010101" pitchFamily="49" charset="-122"/>
              </a:defRPr>
            </a:lvl4pPr>
            <a:lvl5pPr marL="2057400" indent="-228600">
              <a:defRPr>
                <a:solidFill>
                  <a:schemeClr val="tx1"/>
                </a:solidFill>
                <a:latin typeface="Verdana" panose="020B0604030504040204" pitchFamily="34" charset="0"/>
                <a:ea typeface="黑体" panose="02010609060101010101" pitchFamily="49"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9pPr>
          </a:lstStyle>
          <a:p>
            <a:r>
              <a:rPr kumimoji="1" lang="zh-CN" altLang="en-US" sz="2400">
                <a:latin typeface="微软雅黑" panose="020B0503020204020204" pitchFamily="34" charset="-122"/>
                <a:ea typeface="微软雅黑" panose="020B0503020204020204" pitchFamily="34" charset="-122"/>
                <a:cs typeface="Times New Roman" panose="02020603050405020304" pitchFamily="18" charset="0"/>
              </a:rPr>
              <a:t>互联网接入环境</a:t>
            </a:r>
            <a:endParaRPr lang="zh-CN" altLang="en-US" sz="2400">
              <a:ea typeface="微软雅黑" panose="020B0503020204020204" pitchFamily="34" charset="-122"/>
              <a:cs typeface="Times New Roman" panose="02020603050405020304" pitchFamily="18" charset="0"/>
            </a:endParaRPr>
          </a:p>
        </p:txBody>
      </p:sp>
      <p:pic>
        <p:nvPicPr>
          <p:cNvPr id="29701" name="图片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34963" y="4164013"/>
            <a:ext cx="4606925" cy="25781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29702" name="图片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524500" y="1520825"/>
            <a:ext cx="5324475" cy="259873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29703" name="图片 9"/>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524500" y="4230688"/>
            <a:ext cx="5324475" cy="251142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29704" name="矩形 11"/>
          <p:cNvSpPr>
            <a:spLocks noChangeArrowheads="1"/>
          </p:cNvSpPr>
          <p:nvPr/>
        </p:nvSpPr>
        <p:spPr bwMode="auto">
          <a:xfrm>
            <a:off x="7175500" y="361950"/>
            <a:ext cx="4929188" cy="368300"/>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erdana" panose="020B0604030504040204" pitchFamily="34" charset="0"/>
                <a:ea typeface="黑体" panose="02010609060101010101" pitchFamily="49" charset="-122"/>
              </a:defRPr>
            </a:lvl1pPr>
            <a:lvl2pPr marL="742950" indent="-285750">
              <a:defRPr>
                <a:solidFill>
                  <a:schemeClr val="tx1"/>
                </a:solidFill>
                <a:latin typeface="Verdana" panose="020B0604030504040204" pitchFamily="34" charset="0"/>
                <a:ea typeface="黑体" panose="02010609060101010101" pitchFamily="49" charset="-122"/>
              </a:defRPr>
            </a:lvl2pPr>
            <a:lvl3pPr marL="1143000" indent="-228600">
              <a:defRPr>
                <a:solidFill>
                  <a:schemeClr val="tx1"/>
                </a:solidFill>
                <a:latin typeface="Verdana" panose="020B0604030504040204" pitchFamily="34" charset="0"/>
                <a:ea typeface="黑体" panose="02010609060101010101" pitchFamily="49" charset="-122"/>
              </a:defRPr>
            </a:lvl3pPr>
            <a:lvl4pPr marL="1600200" indent="-228600">
              <a:defRPr>
                <a:solidFill>
                  <a:schemeClr val="tx1"/>
                </a:solidFill>
                <a:latin typeface="Verdana" panose="020B0604030504040204" pitchFamily="34" charset="0"/>
                <a:ea typeface="黑体" panose="02010609060101010101" pitchFamily="49" charset="-122"/>
              </a:defRPr>
            </a:lvl4pPr>
            <a:lvl5pPr marL="2057400" indent="-228600">
              <a:defRPr>
                <a:solidFill>
                  <a:schemeClr val="tx1"/>
                </a:solidFill>
                <a:latin typeface="Verdana" panose="020B0604030504040204" pitchFamily="34" charset="0"/>
                <a:ea typeface="黑体" panose="02010609060101010101" pitchFamily="49"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9pPr>
          </a:lstStyle>
          <a:p>
            <a:r>
              <a:rPr lang="zh-CN" altLang="en-US"/>
              <a:t>来源：</a:t>
            </a:r>
            <a:r>
              <a:rPr lang="en-US" altLang="zh-CN"/>
              <a:t>2020.12 </a:t>
            </a:r>
            <a:r>
              <a:rPr lang="zh-CN" altLang="en-US"/>
              <a:t>中国互联网发展状况统计报告</a:t>
            </a:r>
          </a:p>
        </p:txBody>
      </p:sp>
    </p:spTree>
  </p:cSld>
  <p:clrMapOvr>
    <a:masterClrMapping/>
  </p:clrMapOvr>
  <p:transition spd="slow"/>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4"/>
          <p:cNvSpPr>
            <a:spLocks noGrp="1" noChangeArrowheads="1"/>
          </p:cNvSpPr>
          <p:nvPr>
            <p:ph type="title"/>
          </p:nvPr>
        </p:nvSpPr>
        <p:spPr>
          <a:xfrm>
            <a:off x="766763" y="836613"/>
            <a:ext cx="4681537" cy="684212"/>
          </a:xfrm>
        </p:spPr>
        <p:txBody>
          <a:bodyPr/>
          <a:lstStyle/>
          <a:p>
            <a:pPr eaLnBrk="1" hangingPunct="1">
              <a:lnSpc>
                <a:spcPct val="80000"/>
              </a:lnSpc>
              <a:spcBef>
                <a:spcPct val="50000"/>
              </a:spcBef>
            </a:pPr>
            <a:r>
              <a:rPr kumimoji="1" lang="en-US" altLang="zh-CN" sz="3000" b="1" smtClean="0">
                <a:solidFill>
                  <a:schemeClr val="tx1"/>
                </a:solidFill>
                <a:latin typeface="Times New Roman" panose="02020603050405020304" pitchFamily="18" charset="0"/>
                <a:ea typeface="黑体" panose="02010609060101010101" pitchFamily="49" charset="-122"/>
                <a:cs typeface="Times New Roman" panose="02020603050405020304" pitchFamily="18" charset="0"/>
              </a:rPr>
              <a:t>1.3 </a:t>
            </a:r>
            <a:r>
              <a:rPr kumimoji="1" lang="zh-CN" altLang="en-US" sz="2800" smtClean="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中国互联网现状</a:t>
            </a:r>
          </a:p>
        </p:txBody>
      </p:sp>
      <p:sp>
        <p:nvSpPr>
          <p:cNvPr id="30723" name="矩形 2"/>
          <p:cNvSpPr>
            <a:spLocks noChangeArrowheads="1"/>
          </p:cNvSpPr>
          <p:nvPr/>
        </p:nvSpPr>
        <p:spPr bwMode="auto">
          <a:xfrm>
            <a:off x="5591175" y="1058863"/>
            <a:ext cx="23399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erdana" panose="020B0604030504040204" pitchFamily="34" charset="0"/>
                <a:ea typeface="黑体" panose="02010609060101010101" pitchFamily="49" charset="-122"/>
              </a:defRPr>
            </a:lvl1pPr>
            <a:lvl2pPr marL="742950" indent="-285750">
              <a:defRPr>
                <a:solidFill>
                  <a:schemeClr val="tx1"/>
                </a:solidFill>
                <a:latin typeface="Verdana" panose="020B0604030504040204" pitchFamily="34" charset="0"/>
                <a:ea typeface="黑体" panose="02010609060101010101" pitchFamily="49" charset="-122"/>
              </a:defRPr>
            </a:lvl2pPr>
            <a:lvl3pPr marL="1143000" indent="-228600">
              <a:defRPr>
                <a:solidFill>
                  <a:schemeClr val="tx1"/>
                </a:solidFill>
                <a:latin typeface="Verdana" panose="020B0604030504040204" pitchFamily="34" charset="0"/>
                <a:ea typeface="黑体" panose="02010609060101010101" pitchFamily="49" charset="-122"/>
              </a:defRPr>
            </a:lvl3pPr>
            <a:lvl4pPr marL="1600200" indent="-228600">
              <a:defRPr>
                <a:solidFill>
                  <a:schemeClr val="tx1"/>
                </a:solidFill>
                <a:latin typeface="Verdana" panose="020B0604030504040204" pitchFamily="34" charset="0"/>
                <a:ea typeface="黑体" panose="02010609060101010101" pitchFamily="49" charset="-122"/>
              </a:defRPr>
            </a:lvl4pPr>
            <a:lvl5pPr marL="2057400" indent="-228600">
              <a:defRPr>
                <a:solidFill>
                  <a:schemeClr val="tx1"/>
                </a:solidFill>
                <a:latin typeface="Verdana" panose="020B0604030504040204" pitchFamily="34" charset="0"/>
                <a:ea typeface="黑体" panose="02010609060101010101" pitchFamily="49"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9pPr>
          </a:lstStyle>
          <a:p>
            <a:r>
              <a:rPr kumimoji="1" lang="zh-CN" altLang="en-US" sz="2400">
                <a:latin typeface="微软雅黑" panose="020B0503020204020204" pitchFamily="34" charset="-122"/>
                <a:ea typeface="微软雅黑" panose="020B0503020204020204" pitchFamily="34" charset="-122"/>
                <a:cs typeface="Times New Roman" panose="02020603050405020304" pitchFamily="18" charset="0"/>
              </a:rPr>
              <a:t>网民规模和结构</a:t>
            </a:r>
            <a:endParaRPr lang="zh-CN" altLang="en-US" sz="2400">
              <a:ea typeface="微软雅黑" panose="020B0503020204020204" pitchFamily="34" charset="-122"/>
              <a:cs typeface="Times New Roman" panose="02020603050405020304" pitchFamily="18" charset="0"/>
            </a:endParaRPr>
          </a:p>
        </p:txBody>
      </p:sp>
      <p:pic>
        <p:nvPicPr>
          <p:cNvPr id="30724" name="图片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240463" y="2060575"/>
            <a:ext cx="5035550" cy="309721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30725" name="图片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81013" y="2060575"/>
            <a:ext cx="5253037" cy="309721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30726" name="矩形 7"/>
          <p:cNvSpPr>
            <a:spLocks noChangeArrowheads="1"/>
          </p:cNvSpPr>
          <p:nvPr/>
        </p:nvSpPr>
        <p:spPr bwMode="auto">
          <a:xfrm>
            <a:off x="7175500" y="361950"/>
            <a:ext cx="4929188" cy="368300"/>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erdana" panose="020B0604030504040204" pitchFamily="34" charset="0"/>
                <a:ea typeface="黑体" panose="02010609060101010101" pitchFamily="49" charset="-122"/>
              </a:defRPr>
            </a:lvl1pPr>
            <a:lvl2pPr marL="742950" indent="-285750">
              <a:defRPr>
                <a:solidFill>
                  <a:schemeClr val="tx1"/>
                </a:solidFill>
                <a:latin typeface="Verdana" panose="020B0604030504040204" pitchFamily="34" charset="0"/>
                <a:ea typeface="黑体" panose="02010609060101010101" pitchFamily="49" charset="-122"/>
              </a:defRPr>
            </a:lvl2pPr>
            <a:lvl3pPr marL="1143000" indent="-228600">
              <a:defRPr>
                <a:solidFill>
                  <a:schemeClr val="tx1"/>
                </a:solidFill>
                <a:latin typeface="Verdana" panose="020B0604030504040204" pitchFamily="34" charset="0"/>
                <a:ea typeface="黑体" panose="02010609060101010101" pitchFamily="49" charset="-122"/>
              </a:defRPr>
            </a:lvl3pPr>
            <a:lvl4pPr marL="1600200" indent="-228600">
              <a:defRPr>
                <a:solidFill>
                  <a:schemeClr val="tx1"/>
                </a:solidFill>
                <a:latin typeface="Verdana" panose="020B0604030504040204" pitchFamily="34" charset="0"/>
                <a:ea typeface="黑体" panose="02010609060101010101" pitchFamily="49" charset="-122"/>
              </a:defRPr>
            </a:lvl4pPr>
            <a:lvl5pPr marL="2057400" indent="-228600">
              <a:defRPr>
                <a:solidFill>
                  <a:schemeClr val="tx1"/>
                </a:solidFill>
                <a:latin typeface="Verdana" panose="020B0604030504040204" pitchFamily="34" charset="0"/>
                <a:ea typeface="黑体" panose="02010609060101010101" pitchFamily="49"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9pPr>
          </a:lstStyle>
          <a:p>
            <a:r>
              <a:rPr lang="zh-CN" altLang="en-US"/>
              <a:t>来源：</a:t>
            </a:r>
            <a:r>
              <a:rPr lang="en-US" altLang="zh-CN"/>
              <a:t>2020.12 </a:t>
            </a:r>
            <a:r>
              <a:rPr lang="zh-CN" altLang="en-US"/>
              <a:t>中国互联网发展状况统计报告</a:t>
            </a:r>
          </a:p>
        </p:txBody>
      </p:sp>
    </p:spTree>
  </p:cSld>
  <p:clrMapOvr>
    <a:masterClrMapping/>
  </p:clrMapOvr>
  <p:transition spd="slow"/>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ext Box 40"/>
          <p:cNvSpPr txBox="1">
            <a:spLocks noChangeArrowheads="1"/>
          </p:cNvSpPr>
          <p:nvPr/>
        </p:nvSpPr>
        <p:spPr bwMode="auto">
          <a:xfrm>
            <a:off x="766763" y="1125538"/>
            <a:ext cx="4032250"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defRPr>
                <a:solidFill>
                  <a:schemeClr val="tx1"/>
                </a:solidFill>
                <a:latin typeface="Verdana" panose="020B0604030504040204" pitchFamily="34" charset="0"/>
                <a:ea typeface="黑体" panose="02010609060101010101" pitchFamily="49" charset="-122"/>
              </a:defRPr>
            </a:lvl1pPr>
            <a:lvl2pPr marL="742950" indent="-285750">
              <a:defRPr>
                <a:solidFill>
                  <a:schemeClr val="tx1"/>
                </a:solidFill>
                <a:latin typeface="Verdana" panose="020B0604030504040204" pitchFamily="34" charset="0"/>
                <a:ea typeface="黑体" panose="02010609060101010101" pitchFamily="49" charset="-122"/>
              </a:defRPr>
            </a:lvl2pPr>
            <a:lvl3pPr marL="1143000" indent="-228600">
              <a:defRPr>
                <a:solidFill>
                  <a:schemeClr val="tx1"/>
                </a:solidFill>
                <a:latin typeface="Verdana" panose="020B0604030504040204" pitchFamily="34" charset="0"/>
                <a:ea typeface="黑体" panose="02010609060101010101" pitchFamily="49" charset="-122"/>
              </a:defRPr>
            </a:lvl3pPr>
            <a:lvl4pPr marL="1600200" indent="-228600">
              <a:defRPr>
                <a:solidFill>
                  <a:schemeClr val="tx1"/>
                </a:solidFill>
                <a:latin typeface="Verdana" panose="020B0604030504040204" pitchFamily="34" charset="0"/>
                <a:ea typeface="黑体" panose="02010609060101010101" pitchFamily="49" charset="-122"/>
              </a:defRPr>
            </a:lvl4pPr>
            <a:lvl5pPr marL="2057400" indent="-228600">
              <a:defRPr>
                <a:solidFill>
                  <a:schemeClr val="tx1"/>
                </a:solidFill>
                <a:latin typeface="Verdana" panose="020B0604030504040204" pitchFamily="34" charset="0"/>
                <a:ea typeface="黑体" panose="02010609060101010101" pitchFamily="49"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9pPr>
          </a:lstStyle>
          <a:p>
            <a:pPr eaLnBrk="1" hangingPunct="1">
              <a:lnSpc>
                <a:spcPct val="80000"/>
              </a:lnSpc>
              <a:spcBef>
                <a:spcPct val="50000"/>
              </a:spcBef>
            </a:pPr>
            <a:r>
              <a:rPr kumimoji="1" lang="en-US" altLang="zh-CN" sz="2800">
                <a:latin typeface="微软雅黑" panose="020B0503020204020204" pitchFamily="34" charset="-122"/>
                <a:ea typeface="微软雅黑" panose="020B0503020204020204" pitchFamily="34" charset="-122"/>
                <a:cs typeface="Times New Roman" panose="02020603050405020304" pitchFamily="18" charset="0"/>
              </a:rPr>
              <a:t>1.4</a:t>
            </a:r>
            <a:r>
              <a:rPr kumimoji="1" lang="en-US" altLang="zh-CN" sz="2800" b="1">
                <a:latin typeface="微软雅黑" panose="020B0503020204020204" pitchFamily="34" charset="-122"/>
                <a:ea typeface="微软雅黑" panose="020B0503020204020204" pitchFamily="34" charset="-122"/>
                <a:cs typeface="Times New Roman" panose="02020603050405020304" pitchFamily="18" charset="0"/>
              </a:rPr>
              <a:t> </a:t>
            </a:r>
            <a:r>
              <a:rPr kumimoji="1" lang="zh-CN" altLang="en-US" sz="2800">
                <a:latin typeface="微软雅黑" panose="020B0503020204020204" pitchFamily="34" charset="-122"/>
                <a:ea typeface="微软雅黑" panose="020B0503020204020204" pitchFamily="34" charset="-122"/>
                <a:cs typeface="Times New Roman" panose="02020603050405020304" pitchFamily="18" charset="0"/>
              </a:rPr>
              <a:t>计算机网络定义</a:t>
            </a:r>
          </a:p>
        </p:txBody>
      </p:sp>
      <p:pic>
        <p:nvPicPr>
          <p:cNvPr id="31747" name="Picture 41" descr="119518728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08888" y="3644900"/>
            <a:ext cx="4246562" cy="2913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48" name="Text Box 2"/>
          <p:cNvSpPr txBox="1">
            <a:spLocks noChangeArrowheads="1"/>
          </p:cNvSpPr>
          <p:nvPr/>
        </p:nvSpPr>
        <p:spPr bwMode="auto">
          <a:xfrm>
            <a:off x="695325" y="1773238"/>
            <a:ext cx="11304588" cy="305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Verdana" panose="020B0604030504040204" pitchFamily="34" charset="0"/>
                <a:ea typeface="黑体" panose="02010609060101010101" pitchFamily="49" charset="-122"/>
              </a:defRPr>
            </a:lvl1pPr>
            <a:lvl2pPr marL="742950" indent="-285750">
              <a:defRPr>
                <a:solidFill>
                  <a:schemeClr val="tx1"/>
                </a:solidFill>
                <a:latin typeface="Verdana" panose="020B0604030504040204" pitchFamily="34" charset="0"/>
                <a:ea typeface="黑体" panose="02010609060101010101" pitchFamily="49" charset="-122"/>
              </a:defRPr>
            </a:lvl2pPr>
            <a:lvl3pPr marL="1143000" indent="-228600">
              <a:defRPr>
                <a:solidFill>
                  <a:schemeClr val="tx1"/>
                </a:solidFill>
                <a:latin typeface="Verdana" panose="020B0604030504040204" pitchFamily="34" charset="0"/>
                <a:ea typeface="黑体" panose="02010609060101010101" pitchFamily="49" charset="-122"/>
              </a:defRPr>
            </a:lvl3pPr>
            <a:lvl4pPr marL="1600200" indent="-228600">
              <a:defRPr>
                <a:solidFill>
                  <a:schemeClr val="tx1"/>
                </a:solidFill>
                <a:latin typeface="Verdana" panose="020B0604030504040204" pitchFamily="34" charset="0"/>
                <a:ea typeface="黑体" panose="02010609060101010101" pitchFamily="49" charset="-122"/>
              </a:defRPr>
            </a:lvl4pPr>
            <a:lvl5pPr marL="2057400" indent="-228600">
              <a:defRPr>
                <a:solidFill>
                  <a:schemeClr val="tx1"/>
                </a:solidFill>
                <a:latin typeface="Verdana" panose="020B0604030504040204" pitchFamily="34" charset="0"/>
                <a:ea typeface="黑体" panose="02010609060101010101" pitchFamily="49"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9pPr>
          </a:lstStyle>
          <a:p>
            <a:pPr>
              <a:lnSpc>
                <a:spcPct val="120000"/>
              </a:lnSpc>
              <a:spcBef>
                <a:spcPts val="600"/>
              </a:spcBef>
            </a:pPr>
            <a:r>
              <a:rPr lang="zh-CN" altLang="en-US" sz="2400">
                <a:solidFill>
                  <a:srgbClr val="0070C0"/>
                </a:solidFill>
                <a:latin typeface="微软雅黑" panose="020B0503020204020204" pitchFamily="34" charset="-122"/>
                <a:ea typeface="微软雅黑" panose="020B0503020204020204" pitchFamily="34" charset="-122"/>
              </a:rPr>
              <a:t>把分布在不同地理位置的自治计算机，通过通信系统连接起来，在网络协议和软件的支持下，实现到数据通信和资源共享的计算机系统。</a:t>
            </a:r>
          </a:p>
          <a:p>
            <a:pPr>
              <a:lnSpc>
                <a:spcPct val="120000"/>
              </a:lnSpc>
              <a:spcBef>
                <a:spcPts val="600"/>
              </a:spcBef>
            </a:pPr>
            <a:r>
              <a:rPr lang="zh-CN" altLang="en-US" sz="2400">
                <a:latin typeface="微软雅黑" panose="020B0503020204020204" pitchFamily="34" charset="-122"/>
                <a:ea typeface="微软雅黑" panose="020B0503020204020204" pitchFamily="34" charset="-122"/>
              </a:rPr>
              <a:t>计算机网络的基本特征主要表现在：</a:t>
            </a:r>
          </a:p>
          <a:p>
            <a:pPr>
              <a:lnSpc>
                <a:spcPct val="120000"/>
              </a:lnSpc>
              <a:spcBef>
                <a:spcPts val="600"/>
              </a:spcBef>
            </a:pPr>
            <a:r>
              <a:rPr lang="zh-CN" altLang="en-US" sz="2400">
                <a:latin typeface="微软雅黑" panose="020B0503020204020204" pitchFamily="34" charset="-122"/>
                <a:ea typeface="微软雅黑" panose="020B0503020204020204" pitchFamily="34" charset="-122"/>
              </a:rPr>
              <a:t>（</a:t>
            </a:r>
            <a:r>
              <a:rPr lang="en-US" altLang="zh-CN" sz="2400">
                <a:latin typeface="微软雅黑" panose="020B0503020204020204" pitchFamily="34" charset="-122"/>
                <a:ea typeface="微软雅黑" panose="020B0503020204020204" pitchFamily="34" charset="-122"/>
              </a:rPr>
              <a:t>1</a:t>
            </a:r>
            <a:r>
              <a:rPr lang="zh-CN" altLang="en-US" sz="2400">
                <a:latin typeface="微软雅黑" panose="020B0503020204020204" pitchFamily="34" charset="-122"/>
                <a:ea typeface="微软雅黑" panose="020B0503020204020204" pitchFamily="34" charset="-122"/>
              </a:rPr>
              <a:t>）计算机</a:t>
            </a:r>
            <a:r>
              <a:rPr lang="zh-CN" altLang="zh-CN" sz="2400">
                <a:latin typeface="微软雅黑" panose="020B0503020204020204" pitchFamily="34" charset="-122"/>
                <a:ea typeface="微软雅黑" panose="020B0503020204020204" pitchFamily="34" charset="-122"/>
              </a:rPr>
              <a:t>是分布在不同地理位置的多台独立的“自治计算机” </a:t>
            </a:r>
            <a:endParaRPr lang="zh-CN" altLang="en-US" sz="2400">
              <a:latin typeface="微软雅黑" panose="020B0503020204020204" pitchFamily="34" charset="-122"/>
              <a:ea typeface="微软雅黑" panose="020B0503020204020204" pitchFamily="34" charset="-122"/>
            </a:endParaRPr>
          </a:p>
          <a:p>
            <a:pPr>
              <a:lnSpc>
                <a:spcPct val="120000"/>
              </a:lnSpc>
              <a:spcBef>
                <a:spcPts val="600"/>
              </a:spcBef>
            </a:pPr>
            <a:r>
              <a:rPr lang="zh-CN" altLang="en-US" sz="2400">
                <a:latin typeface="微软雅黑" panose="020B0503020204020204" pitchFamily="34" charset="-122"/>
                <a:ea typeface="微软雅黑" panose="020B0503020204020204" pitchFamily="34" charset="-122"/>
              </a:rPr>
              <a:t>（</a:t>
            </a:r>
            <a:r>
              <a:rPr lang="en-US" altLang="zh-CN" sz="2400">
                <a:latin typeface="微软雅黑" panose="020B0503020204020204" pitchFamily="34" charset="-122"/>
                <a:ea typeface="微软雅黑" panose="020B0503020204020204" pitchFamily="34" charset="-122"/>
              </a:rPr>
              <a:t>2</a:t>
            </a:r>
            <a:r>
              <a:rPr lang="zh-CN" altLang="en-US" sz="2400">
                <a:latin typeface="微软雅黑" panose="020B0503020204020204" pitchFamily="34" charset="-122"/>
                <a:ea typeface="微软雅黑" panose="020B0503020204020204" pitchFamily="34" charset="-122"/>
              </a:rPr>
              <a:t>）</a:t>
            </a:r>
            <a:r>
              <a:rPr lang="zh-CN" altLang="zh-CN" sz="2400">
                <a:latin typeface="微软雅黑" panose="020B0503020204020204" pitchFamily="34" charset="-122"/>
                <a:ea typeface="微软雅黑" panose="020B0503020204020204" pitchFamily="34" charset="-122"/>
              </a:rPr>
              <a:t>建立的目的是实现计算机</a:t>
            </a:r>
            <a:r>
              <a:rPr lang="zh-CN" altLang="en-US" sz="2400">
                <a:latin typeface="微软雅黑" panose="020B0503020204020204" pitchFamily="34" charset="-122"/>
                <a:ea typeface="微软雅黑" panose="020B0503020204020204" pitchFamily="34" charset="-122"/>
              </a:rPr>
              <a:t>数据通信和资源</a:t>
            </a:r>
            <a:r>
              <a:rPr lang="zh-CN" altLang="zh-CN" sz="2400">
                <a:latin typeface="微软雅黑" panose="020B0503020204020204" pitchFamily="34" charset="-122"/>
                <a:ea typeface="微软雅黑" panose="020B0503020204020204" pitchFamily="34" charset="-122"/>
              </a:rPr>
              <a:t>共享</a:t>
            </a:r>
          </a:p>
          <a:p>
            <a:pPr>
              <a:lnSpc>
                <a:spcPct val="120000"/>
              </a:lnSpc>
              <a:spcBef>
                <a:spcPts val="600"/>
              </a:spcBef>
            </a:pPr>
            <a:r>
              <a:rPr lang="zh-CN" altLang="en-US" sz="2400">
                <a:latin typeface="微软雅黑" panose="020B0503020204020204" pitchFamily="34" charset="-122"/>
                <a:ea typeface="微软雅黑" panose="020B0503020204020204" pitchFamily="34" charset="-122"/>
              </a:rPr>
              <a:t>（</a:t>
            </a:r>
            <a:r>
              <a:rPr lang="en-US" altLang="zh-CN" sz="2400">
                <a:latin typeface="微软雅黑" panose="020B0503020204020204" pitchFamily="34" charset="-122"/>
                <a:ea typeface="微软雅黑" panose="020B0503020204020204" pitchFamily="34" charset="-122"/>
              </a:rPr>
              <a:t>3</a:t>
            </a:r>
            <a:r>
              <a:rPr lang="zh-CN" altLang="en-US" sz="2400">
                <a:latin typeface="微软雅黑" panose="020B0503020204020204" pitchFamily="34" charset="-122"/>
                <a:ea typeface="微软雅黑" panose="020B0503020204020204" pitchFamily="34" charset="-122"/>
              </a:rPr>
              <a:t>）</a:t>
            </a:r>
            <a:r>
              <a:rPr lang="zh-CN" altLang="zh-CN" sz="2400">
                <a:latin typeface="微软雅黑" panose="020B0503020204020204" pitchFamily="34" charset="-122"/>
                <a:ea typeface="微软雅黑" panose="020B0503020204020204" pitchFamily="34" charset="-122"/>
              </a:rPr>
              <a:t>连网计算机必须遵循全网统一的网络协议</a:t>
            </a:r>
          </a:p>
        </p:txBody>
      </p:sp>
    </p:spTree>
  </p:cSld>
  <p:clrMapOvr>
    <a:masterClrMapping/>
  </p:clrMapOvr>
  <p:transition spd="slow"/>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ext Box 2"/>
          <p:cNvSpPr txBox="1">
            <a:spLocks noChangeArrowheads="1"/>
          </p:cNvSpPr>
          <p:nvPr/>
        </p:nvSpPr>
        <p:spPr bwMode="auto">
          <a:xfrm>
            <a:off x="623888" y="1989138"/>
            <a:ext cx="11160125" cy="2308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Verdana" panose="020B0604030504040204" pitchFamily="34" charset="0"/>
                <a:ea typeface="黑体" panose="02010609060101010101" pitchFamily="49" charset="-122"/>
              </a:defRPr>
            </a:lvl1pPr>
            <a:lvl2pPr marL="742950" indent="-285750">
              <a:defRPr>
                <a:solidFill>
                  <a:schemeClr val="tx1"/>
                </a:solidFill>
                <a:latin typeface="Verdana" panose="020B0604030504040204" pitchFamily="34" charset="0"/>
                <a:ea typeface="黑体" panose="02010609060101010101" pitchFamily="49" charset="-122"/>
              </a:defRPr>
            </a:lvl2pPr>
            <a:lvl3pPr marL="1143000" indent="-228600">
              <a:defRPr>
                <a:solidFill>
                  <a:schemeClr val="tx1"/>
                </a:solidFill>
                <a:latin typeface="Verdana" panose="020B0604030504040204" pitchFamily="34" charset="0"/>
                <a:ea typeface="黑体" panose="02010609060101010101" pitchFamily="49" charset="-122"/>
              </a:defRPr>
            </a:lvl3pPr>
            <a:lvl4pPr marL="1600200" indent="-228600">
              <a:defRPr>
                <a:solidFill>
                  <a:schemeClr val="tx1"/>
                </a:solidFill>
                <a:latin typeface="Verdana" panose="020B0604030504040204" pitchFamily="34" charset="0"/>
                <a:ea typeface="黑体" panose="02010609060101010101" pitchFamily="49" charset="-122"/>
              </a:defRPr>
            </a:lvl4pPr>
            <a:lvl5pPr marL="2057400" indent="-228600">
              <a:defRPr>
                <a:solidFill>
                  <a:schemeClr val="tx1"/>
                </a:solidFill>
                <a:latin typeface="Verdana" panose="020B0604030504040204" pitchFamily="34" charset="0"/>
                <a:ea typeface="黑体" panose="02010609060101010101" pitchFamily="49"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9pPr>
          </a:lstStyle>
          <a:p>
            <a:pPr algn="just">
              <a:lnSpc>
                <a:spcPct val="120000"/>
              </a:lnSpc>
              <a:spcBef>
                <a:spcPct val="50000"/>
              </a:spcBef>
            </a:pPr>
            <a:r>
              <a:rPr lang="zh-CN" altLang="en-US" sz="2400">
                <a:latin typeface="微软雅黑" panose="020B0503020204020204" pitchFamily="34" charset="-122"/>
                <a:ea typeface="微软雅黑" panose="020B0503020204020204" pitchFamily="34" charset="-122"/>
              </a:rPr>
              <a:t>     由于计算机网络的广泛使用，目前在世界上已出现了多种形式的计算机网络，可以从不同的角度对它们进行分类，如根据其</a:t>
            </a:r>
            <a:r>
              <a:rPr lang="zh-CN" altLang="en-US" sz="2400">
                <a:solidFill>
                  <a:srgbClr val="0070C0"/>
                </a:solidFill>
                <a:latin typeface="微软雅黑" panose="020B0503020204020204" pitchFamily="34" charset="-122"/>
                <a:ea typeface="微软雅黑" panose="020B0503020204020204" pitchFamily="34" charset="-122"/>
              </a:rPr>
              <a:t>地理覆盖范围</a:t>
            </a:r>
            <a:r>
              <a:rPr lang="zh-CN" altLang="en-US" sz="2400">
                <a:latin typeface="微软雅黑" panose="020B0503020204020204" pitchFamily="34" charset="-122"/>
                <a:ea typeface="微软雅黑" panose="020B0503020204020204" pitchFamily="34" charset="-122"/>
              </a:rPr>
              <a:t>的大小，可将计算机网络分成广域网和局域网；根据</a:t>
            </a:r>
            <a:r>
              <a:rPr lang="zh-CN" altLang="en-US" sz="2400">
                <a:solidFill>
                  <a:srgbClr val="0070C0"/>
                </a:solidFill>
                <a:latin typeface="微软雅黑" panose="020B0503020204020204" pitchFamily="34" charset="-122"/>
                <a:ea typeface="微软雅黑" panose="020B0503020204020204" pitchFamily="34" charset="-122"/>
              </a:rPr>
              <a:t>网络拓扑结构</a:t>
            </a:r>
            <a:r>
              <a:rPr lang="zh-CN" altLang="en-US" sz="2400">
                <a:latin typeface="微软雅黑" panose="020B0503020204020204" pitchFamily="34" charset="-122"/>
                <a:ea typeface="微软雅黑" panose="020B0503020204020204" pitchFamily="34" charset="-122"/>
              </a:rPr>
              <a:t>的不同，又可将网络分成星型网、树型网、总线型网、环型网和网状型网等，还可从</a:t>
            </a:r>
            <a:r>
              <a:rPr lang="zh-CN" altLang="en-US" sz="2400">
                <a:solidFill>
                  <a:srgbClr val="0070C0"/>
                </a:solidFill>
                <a:latin typeface="微软雅黑" panose="020B0503020204020204" pitchFamily="34" charset="-122"/>
                <a:ea typeface="微软雅黑" panose="020B0503020204020204" pitchFamily="34" charset="-122"/>
              </a:rPr>
              <a:t>交换方式</a:t>
            </a:r>
            <a:r>
              <a:rPr lang="zh-CN" altLang="en-US" sz="2400">
                <a:latin typeface="微软雅黑" panose="020B0503020204020204" pitchFamily="34" charset="-122"/>
                <a:ea typeface="微软雅黑" panose="020B0503020204020204" pitchFamily="34" charset="-122"/>
              </a:rPr>
              <a:t>或</a:t>
            </a:r>
            <a:r>
              <a:rPr lang="zh-CN" altLang="en-US" sz="2400">
                <a:solidFill>
                  <a:srgbClr val="0070C0"/>
                </a:solidFill>
                <a:latin typeface="微软雅黑" panose="020B0503020204020204" pitchFamily="34" charset="-122"/>
                <a:ea typeface="微软雅黑" panose="020B0503020204020204" pitchFamily="34" charset="-122"/>
              </a:rPr>
              <a:t>控制方式</a:t>
            </a:r>
            <a:r>
              <a:rPr lang="zh-CN" altLang="en-US" sz="2400">
                <a:latin typeface="微软雅黑" panose="020B0503020204020204" pitchFamily="34" charset="-122"/>
                <a:ea typeface="微软雅黑" panose="020B0503020204020204" pitchFamily="34" charset="-122"/>
              </a:rPr>
              <a:t>等方面进行分类。</a:t>
            </a:r>
          </a:p>
        </p:txBody>
      </p:sp>
      <p:sp>
        <p:nvSpPr>
          <p:cNvPr id="32771" name="Rectangle 3"/>
          <p:cNvSpPr>
            <a:spLocks noChangeArrowheads="1"/>
          </p:cNvSpPr>
          <p:nvPr/>
        </p:nvSpPr>
        <p:spPr bwMode="auto">
          <a:xfrm>
            <a:off x="766763" y="1052513"/>
            <a:ext cx="4105275"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defRPr>
                <a:solidFill>
                  <a:schemeClr val="tx1"/>
                </a:solidFill>
                <a:latin typeface="Verdana" panose="020B0604030504040204" pitchFamily="34" charset="0"/>
                <a:ea typeface="黑体" panose="02010609060101010101" pitchFamily="49" charset="-122"/>
              </a:defRPr>
            </a:lvl1pPr>
            <a:lvl2pPr marL="742950" indent="-285750">
              <a:defRPr>
                <a:solidFill>
                  <a:schemeClr val="tx1"/>
                </a:solidFill>
                <a:latin typeface="Verdana" panose="020B0604030504040204" pitchFamily="34" charset="0"/>
                <a:ea typeface="黑体" panose="02010609060101010101" pitchFamily="49" charset="-122"/>
              </a:defRPr>
            </a:lvl2pPr>
            <a:lvl3pPr marL="1143000" indent="-228600">
              <a:defRPr>
                <a:solidFill>
                  <a:schemeClr val="tx1"/>
                </a:solidFill>
                <a:latin typeface="Verdana" panose="020B0604030504040204" pitchFamily="34" charset="0"/>
                <a:ea typeface="黑体" panose="02010609060101010101" pitchFamily="49" charset="-122"/>
              </a:defRPr>
            </a:lvl3pPr>
            <a:lvl4pPr marL="1600200" indent="-228600">
              <a:defRPr>
                <a:solidFill>
                  <a:schemeClr val="tx1"/>
                </a:solidFill>
                <a:latin typeface="Verdana" panose="020B0604030504040204" pitchFamily="34" charset="0"/>
                <a:ea typeface="黑体" panose="02010609060101010101" pitchFamily="49" charset="-122"/>
              </a:defRPr>
            </a:lvl4pPr>
            <a:lvl5pPr marL="2057400" indent="-228600">
              <a:defRPr>
                <a:solidFill>
                  <a:schemeClr val="tx1"/>
                </a:solidFill>
                <a:latin typeface="Verdana" panose="020B0604030504040204" pitchFamily="34" charset="0"/>
                <a:ea typeface="黑体" panose="02010609060101010101" pitchFamily="49"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9pPr>
          </a:lstStyle>
          <a:p>
            <a:pPr eaLnBrk="1" hangingPunct="1">
              <a:lnSpc>
                <a:spcPct val="80000"/>
              </a:lnSpc>
              <a:spcBef>
                <a:spcPct val="50000"/>
              </a:spcBef>
            </a:pPr>
            <a:r>
              <a:rPr kumimoji="1" lang="en-US" altLang="zh-CN" sz="2800">
                <a:latin typeface="微软雅黑" panose="020B0503020204020204" pitchFamily="34" charset="-122"/>
                <a:ea typeface="微软雅黑" panose="020B0503020204020204" pitchFamily="34" charset="-122"/>
                <a:cs typeface="Times New Roman" panose="02020603050405020304" pitchFamily="18" charset="0"/>
              </a:rPr>
              <a:t>1.5 </a:t>
            </a:r>
            <a:r>
              <a:rPr kumimoji="1" lang="zh-CN" altLang="en-US" sz="2800">
                <a:latin typeface="微软雅黑" panose="020B0503020204020204" pitchFamily="34" charset="-122"/>
                <a:ea typeface="微软雅黑" panose="020B0503020204020204" pitchFamily="34" charset="-122"/>
                <a:cs typeface="Times New Roman" panose="02020603050405020304" pitchFamily="18" charset="0"/>
              </a:rPr>
              <a:t>计算机网络的分类</a:t>
            </a:r>
          </a:p>
        </p:txBody>
      </p:sp>
    </p:spTree>
  </p:cSld>
  <p:clrMapOvr>
    <a:masterClrMapping/>
  </p:clrMapOvr>
  <p:transition spd="slow"/>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978" name="Text Box 2"/>
          <p:cNvSpPr txBox="1">
            <a:spLocks noChangeArrowheads="1"/>
          </p:cNvSpPr>
          <p:nvPr/>
        </p:nvSpPr>
        <p:spPr bwMode="auto">
          <a:xfrm>
            <a:off x="550863" y="1916113"/>
            <a:ext cx="11449050" cy="3060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vl1pPr>
              <a:lnSpc>
                <a:spcPct val="120000"/>
              </a:lnSpc>
              <a:spcBef>
                <a:spcPct val="50000"/>
              </a:spcBef>
              <a:defRPr sz="2000">
                <a:latin typeface="微软雅黑" panose="020B0503020204020204" pitchFamily="34" charset="-122"/>
                <a:ea typeface="微软雅黑" panose="020B0503020204020204" pitchFamily="34" charset="-122"/>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algn="just">
              <a:spcBef>
                <a:spcPts val="600"/>
              </a:spcBef>
              <a:defRPr/>
            </a:pPr>
            <a:r>
              <a:rPr lang="zh-CN" altLang="en-US" sz="2400" dirty="0"/>
              <a:t> 计算机网络按照其覆盖的地理范围进行分类，可以很好地反映不同类型网络的技术特征</a:t>
            </a:r>
            <a:r>
              <a:rPr lang="zh-CN" altLang="en-US" sz="2400" dirty="0" smtClean="0"/>
              <a:t>。 </a:t>
            </a:r>
            <a:r>
              <a:rPr lang="zh-CN" altLang="en-US" sz="2400" dirty="0"/>
              <a:t>按覆盖的地理范围进行分类，计算机网络可以分为：</a:t>
            </a:r>
          </a:p>
          <a:p>
            <a:pPr marL="342900" indent="377825" algn="just">
              <a:spcBef>
                <a:spcPts val="600"/>
              </a:spcBef>
              <a:buFont typeface="Wingdings" panose="05000000000000000000" pitchFamily="2" charset="2"/>
              <a:buChar char="l"/>
              <a:defRPr/>
            </a:pPr>
            <a:r>
              <a:rPr lang="zh-CN" altLang="en-US" sz="2400" dirty="0" smtClean="0"/>
              <a:t>广域网</a:t>
            </a:r>
            <a:r>
              <a:rPr lang="en-US" altLang="zh-CN" sz="2400" dirty="0"/>
              <a:t>WAN(Wide Area Network)</a:t>
            </a:r>
          </a:p>
          <a:p>
            <a:pPr marL="342900" indent="377825" algn="just">
              <a:spcBef>
                <a:spcPts val="600"/>
              </a:spcBef>
              <a:buFont typeface="Wingdings" panose="05000000000000000000" pitchFamily="2" charset="2"/>
              <a:buChar char="l"/>
              <a:defRPr/>
            </a:pPr>
            <a:r>
              <a:rPr lang="zh-CN" altLang="en-US" sz="2400" dirty="0" smtClean="0"/>
              <a:t>城域网</a:t>
            </a:r>
            <a:r>
              <a:rPr lang="en-US" altLang="zh-CN" sz="2400" dirty="0"/>
              <a:t>MAN(Metropolitan Area  Network)</a:t>
            </a:r>
          </a:p>
          <a:p>
            <a:pPr marL="342900" indent="377825" algn="just">
              <a:spcBef>
                <a:spcPts val="600"/>
              </a:spcBef>
              <a:buFont typeface="Wingdings" panose="05000000000000000000" pitchFamily="2" charset="2"/>
              <a:buChar char="l"/>
              <a:defRPr/>
            </a:pPr>
            <a:r>
              <a:rPr lang="zh-CN" altLang="en-US" sz="2400" dirty="0" smtClean="0"/>
              <a:t>局域网</a:t>
            </a:r>
            <a:r>
              <a:rPr lang="en-US" altLang="zh-CN" sz="2400" dirty="0"/>
              <a:t>LAN(Local Area Network)</a:t>
            </a:r>
          </a:p>
          <a:p>
            <a:pPr marL="342900" indent="377825" algn="just">
              <a:spcBef>
                <a:spcPts val="600"/>
              </a:spcBef>
              <a:buFont typeface="Wingdings" panose="05000000000000000000" pitchFamily="2" charset="2"/>
              <a:buChar char="l"/>
              <a:defRPr/>
            </a:pPr>
            <a:r>
              <a:rPr lang="zh-CN" altLang="en-US" sz="2400" dirty="0" smtClean="0"/>
              <a:t>个</a:t>
            </a:r>
            <a:r>
              <a:rPr lang="zh-CN" altLang="en-US" sz="2400" dirty="0"/>
              <a:t>域网</a:t>
            </a:r>
            <a:r>
              <a:rPr lang="en-US" altLang="zh-CN" sz="2400" dirty="0"/>
              <a:t>PAN(Personal Area Network)</a:t>
            </a:r>
            <a:endParaRPr lang="zh-CN" altLang="en-US" sz="2400" dirty="0"/>
          </a:p>
        </p:txBody>
      </p:sp>
      <p:sp>
        <p:nvSpPr>
          <p:cNvPr id="33795" name="Text Box 3"/>
          <p:cNvSpPr txBox="1">
            <a:spLocks noChangeArrowheads="1"/>
          </p:cNvSpPr>
          <p:nvPr/>
        </p:nvSpPr>
        <p:spPr bwMode="auto">
          <a:xfrm>
            <a:off x="695325" y="1125538"/>
            <a:ext cx="5040313" cy="4365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defRPr>
                <a:solidFill>
                  <a:schemeClr val="tx1"/>
                </a:solidFill>
                <a:latin typeface="Verdana" panose="020B0604030504040204" pitchFamily="34" charset="0"/>
                <a:ea typeface="黑体" panose="02010609060101010101" pitchFamily="49" charset="-122"/>
              </a:defRPr>
            </a:lvl1pPr>
            <a:lvl2pPr marL="742950" indent="-285750">
              <a:defRPr>
                <a:solidFill>
                  <a:schemeClr val="tx1"/>
                </a:solidFill>
                <a:latin typeface="Verdana" panose="020B0604030504040204" pitchFamily="34" charset="0"/>
                <a:ea typeface="黑体" panose="02010609060101010101" pitchFamily="49" charset="-122"/>
              </a:defRPr>
            </a:lvl2pPr>
            <a:lvl3pPr marL="1143000" indent="-228600">
              <a:defRPr>
                <a:solidFill>
                  <a:schemeClr val="tx1"/>
                </a:solidFill>
                <a:latin typeface="Verdana" panose="020B0604030504040204" pitchFamily="34" charset="0"/>
                <a:ea typeface="黑体" panose="02010609060101010101" pitchFamily="49" charset="-122"/>
              </a:defRPr>
            </a:lvl3pPr>
            <a:lvl4pPr marL="1600200" indent="-228600">
              <a:defRPr>
                <a:solidFill>
                  <a:schemeClr val="tx1"/>
                </a:solidFill>
                <a:latin typeface="Verdana" panose="020B0604030504040204" pitchFamily="34" charset="0"/>
                <a:ea typeface="黑体" panose="02010609060101010101" pitchFamily="49" charset="-122"/>
              </a:defRPr>
            </a:lvl4pPr>
            <a:lvl5pPr marL="2057400" indent="-228600">
              <a:defRPr>
                <a:solidFill>
                  <a:schemeClr val="tx1"/>
                </a:solidFill>
                <a:latin typeface="Verdana" panose="020B0604030504040204" pitchFamily="34" charset="0"/>
                <a:ea typeface="黑体" panose="02010609060101010101" pitchFamily="49"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9pPr>
          </a:lstStyle>
          <a:p>
            <a:pPr eaLnBrk="1" hangingPunct="1">
              <a:lnSpc>
                <a:spcPct val="80000"/>
              </a:lnSpc>
              <a:spcBef>
                <a:spcPct val="50000"/>
              </a:spcBef>
            </a:pPr>
            <a:r>
              <a:rPr kumimoji="1" lang="zh-CN" altLang="en-US" sz="2800">
                <a:latin typeface="微软雅黑" panose="020B0503020204020204" pitchFamily="34" charset="-122"/>
                <a:ea typeface="微软雅黑" panose="020B0503020204020204" pitchFamily="34" charset="-122"/>
                <a:cs typeface="Times New Roman" panose="02020603050405020304" pitchFamily="18" charset="0"/>
              </a:rPr>
              <a:t>根据网络的覆盖范围进行分类</a:t>
            </a:r>
          </a:p>
        </p:txBody>
      </p:sp>
    </p:spTree>
  </p:cSld>
  <p:clrMapOvr>
    <a:masterClrMapping/>
  </p:clrMapOvr>
  <p:transition spd="slow"/>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ChangeArrowheads="1"/>
          </p:cNvSpPr>
          <p:nvPr/>
        </p:nvSpPr>
        <p:spPr bwMode="auto">
          <a:xfrm>
            <a:off x="695325" y="1787525"/>
            <a:ext cx="11377613" cy="1420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Verdana" panose="020B0604030504040204" pitchFamily="34" charset="0"/>
                <a:ea typeface="黑体" panose="02010609060101010101" pitchFamily="49" charset="-122"/>
              </a:defRPr>
            </a:lvl1pPr>
            <a:lvl2pPr marL="742950" indent="-285750">
              <a:defRPr>
                <a:solidFill>
                  <a:schemeClr val="tx1"/>
                </a:solidFill>
                <a:latin typeface="Verdana" panose="020B0604030504040204" pitchFamily="34" charset="0"/>
                <a:ea typeface="黑体" panose="02010609060101010101" pitchFamily="49" charset="-122"/>
              </a:defRPr>
            </a:lvl2pPr>
            <a:lvl3pPr marL="1143000" indent="-228600">
              <a:defRPr>
                <a:solidFill>
                  <a:schemeClr val="tx1"/>
                </a:solidFill>
                <a:latin typeface="Verdana" panose="020B0604030504040204" pitchFamily="34" charset="0"/>
                <a:ea typeface="黑体" panose="02010609060101010101" pitchFamily="49" charset="-122"/>
              </a:defRPr>
            </a:lvl3pPr>
            <a:lvl4pPr marL="1600200" indent="-228600">
              <a:defRPr>
                <a:solidFill>
                  <a:schemeClr val="tx1"/>
                </a:solidFill>
                <a:latin typeface="Verdana" panose="020B0604030504040204" pitchFamily="34" charset="0"/>
                <a:ea typeface="黑体" panose="02010609060101010101" pitchFamily="49" charset="-122"/>
              </a:defRPr>
            </a:lvl4pPr>
            <a:lvl5pPr marL="2057400" indent="-228600">
              <a:defRPr>
                <a:solidFill>
                  <a:schemeClr val="tx1"/>
                </a:solidFill>
                <a:latin typeface="Verdana" panose="020B0604030504040204" pitchFamily="34" charset="0"/>
                <a:ea typeface="黑体" panose="02010609060101010101" pitchFamily="49"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9pPr>
          </a:lstStyle>
          <a:p>
            <a:pPr>
              <a:lnSpc>
                <a:spcPct val="120000"/>
              </a:lnSpc>
              <a:spcBef>
                <a:spcPts val="600"/>
              </a:spcBef>
            </a:pPr>
            <a:r>
              <a:rPr lang="zh-CN" altLang="en-US" sz="2400">
                <a:latin typeface="微软雅黑" panose="020B0503020204020204" pitchFamily="34" charset="-122"/>
                <a:ea typeface="微软雅黑" panose="020B0503020204020204" pitchFamily="34" charset="-122"/>
              </a:rPr>
              <a:t>是指能在便携式消费电器与通信设备之间进行短距离通信的网络，其覆盖范围一般在</a:t>
            </a:r>
            <a:r>
              <a:rPr lang="en-US" altLang="zh-CN" sz="2400">
                <a:latin typeface="微软雅黑" panose="020B0503020204020204" pitchFamily="34" charset="-122"/>
                <a:ea typeface="微软雅黑" panose="020B0503020204020204" pitchFamily="34" charset="-122"/>
              </a:rPr>
              <a:t>10</a:t>
            </a:r>
            <a:r>
              <a:rPr lang="zh-CN" altLang="en-US" sz="2400">
                <a:latin typeface="微软雅黑" panose="020B0503020204020204" pitchFamily="34" charset="-122"/>
                <a:ea typeface="微软雅黑" panose="020B0503020204020204" pitchFamily="34" charset="-122"/>
              </a:rPr>
              <a:t>米半径以内。如使用蓝牙技术实现的手表、手机、车辆、蓝牙耳机、拍照杆等之间的互连。</a:t>
            </a:r>
          </a:p>
        </p:txBody>
      </p:sp>
      <p:sp>
        <p:nvSpPr>
          <p:cNvPr id="34819" name="矩形 1"/>
          <p:cNvSpPr>
            <a:spLocks noChangeArrowheads="1"/>
          </p:cNvSpPr>
          <p:nvPr/>
        </p:nvSpPr>
        <p:spPr bwMode="auto">
          <a:xfrm>
            <a:off x="695325" y="1114425"/>
            <a:ext cx="2368550"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defRPr>
                <a:solidFill>
                  <a:schemeClr val="tx1"/>
                </a:solidFill>
                <a:latin typeface="Verdana" panose="020B0604030504040204" pitchFamily="34" charset="0"/>
                <a:ea typeface="黑体" panose="02010609060101010101" pitchFamily="49" charset="-122"/>
              </a:defRPr>
            </a:lvl1pPr>
            <a:lvl2pPr marL="742950" indent="-285750">
              <a:defRPr>
                <a:solidFill>
                  <a:schemeClr val="tx1"/>
                </a:solidFill>
                <a:latin typeface="Verdana" panose="020B0604030504040204" pitchFamily="34" charset="0"/>
                <a:ea typeface="黑体" panose="02010609060101010101" pitchFamily="49" charset="-122"/>
              </a:defRPr>
            </a:lvl2pPr>
            <a:lvl3pPr marL="1143000" indent="-228600">
              <a:defRPr>
                <a:solidFill>
                  <a:schemeClr val="tx1"/>
                </a:solidFill>
                <a:latin typeface="Verdana" panose="020B0604030504040204" pitchFamily="34" charset="0"/>
                <a:ea typeface="黑体" panose="02010609060101010101" pitchFamily="49" charset="-122"/>
              </a:defRPr>
            </a:lvl3pPr>
            <a:lvl4pPr marL="1600200" indent="-228600">
              <a:defRPr>
                <a:solidFill>
                  <a:schemeClr val="tx1"/>
                </a:solidFill>
                <a:latin typeface="Verdana" panose="020B0604030504040204" pitchFamily="34" charset="0"/>
                <a:ea typeface="黑体" panose="02010609060101010101" pitchFamily="49" charset="-122"/>
              </a:defRPr>
            </a:lvl4pPr>
            <a:lvl5pPr marL="2057400" indent="-228600">
              <a:defRPr>
                <a:solidFill>
                  <a:schemeClr val="tx1"/>
                </a:solidFill>
                <a:latin typeface="Verdana" panose="020B0604030504040204" pitchFamily="34" charset="0"/>
                <a:ea typeface="黑体" panose="02010609060101010101" pitchFamily="49"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9pPr>
          </a:lstStyle>
          <a:p>
            <a:pPr eaLnBrk="1" hangingPunct="1">
              <a:lnSpc>
                <a:spcPct val="80000"/>
              </a:lnSpc>
              <a:spcBef>
                <a:spcPct val="50000"/>
              </a:spcBef>
            </a:pPr>
            <a:r>
              <a:rPr kumimoji="1" lang="zh-CN" altLang="en-US" sz="2400">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个域网</a:t>
            </a:r>
            <a:r>
              <a:rPr kumimoji="1" lang="en-US" altLang="zh-CN" sz="2400">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 PAN </a:t>
            </a:r>
          </a:p>
        </p:txBody>
      </p:sp>
      <p:pic>
        <p:nvPicPr>
          <p:cNvPr id="34820" name="Picture 2" descr="51ps42rj2he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19963" y="2924175"/>
            <a:ext cx="4248150" cy="3476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ChangeArrowheads="1"/>
          </p:cNvSpPr>
          <p:nvPr/>
        </p:nvSpPr>
        <p:spPr bwMode="auto">
          <a:xfrm>
            <a:off x="407988" y="1773238"/>
            <a:ext cx="11591925" cy="1420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Verdana" panose="020B0604030504040204" pitchFamily="34" charset="0"/>
                <a:ea typeface="黑体" panose="02010609060101010101" pitchFamily="49" charset="-122"/>
              </a:defRPr>
            </a:lvl1pPr>
            <a:lvl2pPr marL="742950" indent="-285750">
              <a:defRPr>
                <a:solidFill>
                  <a:schemeClr val="tx1"/>
                </a:solidFill>
                <a:latin typeface="Verdana" panose="020B0604030504040204" pitchFamily="34" charset="0"/>
                <a:ea typeface="黑体" panose="02010609060101010101" pitchFamily="49" charset="-122"/>
              </a:defRPr>
            </a:lvl2pPr>
            <a:lvl3pPr marL="1143000" indent="-228600">
              <a:defRPr>
                <a:solidFill>
                  <a:schemeClr val="tx1"/>
                </a:solidFill>
                <a:latin typeface="Verdana" panose="020B0604030504040204" pitchFamily="34" charset="0"/>
                <a:ea typeface="黑体" panose="02010609060101010101" pitchFamily="49" charset="-122"/>
              </a:defRPr>
            </a:lvl3pPr>
            <a:lvl4pPr marL="1600200" indent="-228600">
              <a:defRPr>
                <a:solidFill>
                  <a:schemeClr val="tx1"/>
                </a:solidFill>
                <a:latin typeface="Verdana" panose="020B0604030504040204" pitchFamily="34" charset="0"/>
                <a:ea typeface="黑体" panose="02010609060101010101" pitchFamily="49" charset="-122"/>
              </a:defRPr>
            </a:lvl4pPr>
            <a:lvl5pPr marL="2057400" indent="-228600">
              <a:defRPr>
                <a:solidFill>
                  <a:schemeClr val="tx1"/>
                </a:solidFill>
                <a:latin typeface="Verdana" panose="020B0604030504040204" pitchFamily="34" charset="0"/>
                <a:ea typeface="黑体" panose="02010609060101010101" pitchFamily="49"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9pPr>
          </a:lstStyle>
          <a:p>
            <a:pPr algn="just">
              <a:lnSpc>
                <a:spcPct val="120000"/>
              </a:lnSpc>
              <a:spcBef>
                <a:spcPts val="600"/>
              </a:spcBef>
            </a:pPr>
            <a:r>
              <a:rPr lang="en-US" altLang="zh-CN" sz="2400">
                <a:latin typeface="微软雅黑" panose="020B0503020204020204" pitchFamily="34" charset="-122"/>
                <a:ea typeface="微软雅黑" panose="020B0503020204020204" pitchFamily="34" charset="-122"/>
              </a:rPr>
              <a:t>   </a:t>
            </a:r>
            <a:r>
              <a:rPr lang="zh-CN" altLang="en-US" sz="2400">
                <a:latin typeface="微软雅黑" panose="020B0503020204020204" pitchFamily="34" charset="-122"/>
                <a:ea typeface="微软雅黑" panose="020B0503020204020204" pitchFamily="34" charset="-122"/>
              </a:rPr>
              <a:t>局域网用于将有限范围内</a:t>
            </a:r>
            <a:r>
              <a:rPr lang="en-US" altLang="zh-CN" sz="2400">
                <a:latin typeface="微软雅黑" panose="020B0503020204020204" pitchFamily="34" charset="-122"/>
                <a:ea typeface="微软雅黑" panose="020B0503020204020204" pitchFamily="34" charset="-122"/>
              </a:rPr>
              <a:t>(</a:t>
            </a:r>
            <a:r>
              <a:rPr lang="zh-CN" altLang="en-US" sz="2400">
                <a:latin typeface="微软雅黑" panose="020B0503020204020204" pitchFamily="34" charset="-122"/>
                <a:ea typeface="微软雅黑" panose="020B0503020204020204" pitchFamily="34" charset="-122"/>
              </a:rPr>
              <a:t>如一个实验室、一栋大楼、一个校园</a:t>
            </a:r>
            <a:r>
              <a:rPr lang="en-US" altLang="zh-CN" sz="2400">
                <a:latin typeface="微软雅黑" panose="020B0503020204020204" pitchFamily="34" charset="-122"/>
                <a:ea typeface="微软雅黑" panose="020B0503020204020204" pitchFamily="34" charset="-122"/>
              </a:rPr>
              <a:t>)</a:t>
            </a:r>
            <a:r>
              <a:rPr lang="zh-CN" altLang="en-US" sz="2400">
                <a:latin typeface="微软雅黑" panose="020B0503020204020204" pitchFamily="34" charset="-122"/>
                <a:ea typeface="微软雅黑" panose="020B0503020204020204" pitchFamily="34" charset="-122"/>
              </a:rPr>
              <a:t>的各种计算机、终端与外部设备互连成网。局域网技术发展迅速，应用日益广泛，是计算机网络中最活跃的领域之一。</a:t>
            </a:r>
          </a:p>
        </p:txBody>
      </p:sp>
      <p:sp>
        <p:nvSpPr>
          <p:cNvPr id="35843" name="矩形 1"/>
          <p:cNvSpPr>
            <a:spLocks noChangeArrowheads="1"/>
          </p:cNvSpPr>
          <p:nvPr/>
        </p:nvSpPr>
        <p:spPr bwMode="auto">
          <a:xfrm>
            <a:off x="574675" y="1090613"/>
            <a:ext cx="3471863" cy="438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defRPr>
                <a:solidFill>
                  <a:schemeClr val="tx1"/>
                </a:solidFill>
                <a:latin typeface="Verdana" panose="020B0604030504040204" pitchFamily="34" charset="0"/>
                <a:ea typeface="黑体" panose="02010609060101010101" pitchFamily="49" charset="-122"/>
              </a:defRPr>
            </a:lvl1pPr>
            <a:lvl2pPr marL="742950" indent="-285750">
              <a:defRPr>
                <a:solidFill>
                  <a:schemeClr val="tx1"/>
                </a:solidFill>
                <a:latin typeface="Verdana" panose="020B0604030504040204" pitchFamily="34" charset="0"/>
                <a:ea typeface="黑体" panose="02010609060101010101" pitchFamily="49" charset="-122"/>
              </a:defRPr>
            </a:lvl2pPr>
            <a:lvl3pPr marL="1143000" indent="-228600">
              <a:defRPr>
                <a:solidFill>
                  <a:schemeClr val="tx1"/>
                </a:solidFill>
                <a:latin typeface="Verdana" panose="020B0604030504040204" pitchFamily="34" charset="0"/>
                <a:ea typeface="黑体" panose="02010609060101010101" pitchFamily="49" charset="-122"/>
              </a:defRPr>
            </a:lvl3pPr>
            <a:lvl4pPr marL="1600200" indent="-228600">
              <a:defRPr>
                <a:solidFill>
                  <a:schemeClr val="tx1"/>
                </a:solidFill>
                <a:latin typeface="Verdana" panose="020B0604030504040204" pitchFamily="34" charset="0"/>
                <a:ea typeface="黑体" panose="02010609060101010101" pitchFamily="49" charset="-122"/>
              </a:defRPr>
            </a:lvl4pPr>
            <a:lvl5pPr marL="2057400" indent="-228600">
              <a:defRPr>
                <a:solidFill>
                  <a:schemeClr val="tx1"/>
                </a:solidFill>
                <a:latin typeface="Verdana" panose="020B0604030504040204" pitchFamily="34" charset="0"/>
                <a:ea typeface="黑体" panose="02010609060101010101" pitchFamily="49"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9pPr>
          </a:lstStyle>
          <a:p>
            <a:pPr eaLnBrk="1" hangingPunct="1">
              <a:lnSpc>
                <a:spcPct val="80000"/>
              </a:lnSpc>
              <a:spcBef>
                <a:spcPct val="50000"/>
              </a:spcBef>
            </a:pPr>
            <a:r>
              <a:rPr kumimoji="1" lang="zh-CN" altLang="en-US" sz="2400">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 局域网</a:t>
            </a:r>
            <a:r>
              <a:rPr kumimoji="1" lang="en-US" altLang="zh-CN" sz="2400">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 LAN </a:t>
            </a:r>
          </a:p>
        </p:txBody>
      </p:sp>
      <p:pic>
        <p:nvPicPr>
          <p:cNvPr id="35844" name="图片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863975" y="3409950"/>
            <a:ext cx="4268788" cy="2682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45" name="矩形 3"/>
          <p:cNvSpPr>
            <a:spLocks noChangeArrowheads="1"/>
          </p:cNvSpPr>
          <p:nvPr/>
        </p:nvSpPr>
        <p:spPr bwMode="auto">
          <a:xfrm>
            <a:off x="407988" y="3316288"/>
            <a:ext cx="4032250" cy="1692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Verdana" panose="020B0604030504040204" pitchFamily="34" charset="0"/>
                <a:ea typeface="黑体" panose="02010609060101010101" pitchFamily="49" charset="-122"/>
              </a:defRPr>
            </a:lvl1pPr>
            <a:lvl2pPr marL="742950" indent="-285750">
              <a:defRPr>
                <a:solidFill>
                  <a:schemeClr val="tx1"/>
                </a:solidFill>
                <a:latin typeface="Verdana" panose="020B0604030504040204" pitchFamily="34" charset="0"/>
                <a:ea typeface="黑体" panose="02010609060101010101" pitchFamily="49" charset="-122"/>
              </a:defRPr>
            </a:lvl2pPr>
            <a:lvl3pPr marL="538163" indent="-446088">
              <a:defRPr>
                <a:solidFill>
                  <a:schemeClr val="tx1"/>
                </a:solidFill>
                <a:latin typeface="Verdana" panose="020B0604030504040204" pitchFamily="34" charset="0"/>
                <a:ea typeface="黑体" panose="02010609060101010101" pitchFamily="49" charset="-122"/>
              </a:defRPr>
            </a:lvl3pPr>
            <a:lvl4pPr marL="1600200" indent="-228600">
              <a:defRPr>
                <a:solidFill>
                  <a:schemeClr val="tx1"/>
                </a:solidFill>
                <a:latin typeface="Verdana" panose="020B0604030504040204" pitchFamily="34" charset="0"/>
                <a:ea typeface="黑体" panose="02010609060101010101" pitchFamily="49" charset="-122"/>
              </a:defRPr>
            </a:lvl4pPr>
            <a:lvl5pPr marL="2057400" indent="-228600">
              <a:defRPr>
                <a:solidFill>
                  <a:schemeClr val="tx1"/>
                </a:solidFill>
                <a:latin typeface="Verdana" panose="020B0604030504040204" pitchFamily="34" charset="0"/>
                <a:ea typeface="黑体" panose="02010609060101010101" pitchFamily="49"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9pPr>
          </a:lstStyle>
          <a:p>
            <a:pPr>
              <a:lnSpc>
                <a:spcPct val="120000"/>
              </a:lnSpc>
              <a:spcBef>
                <a:spcPct val="50000"/>
              </a:spcBef>
            </a:pPr>
            <a:r>
              <a:rPr lang="zh-CN" altLang="en-US" sz="2000">
                <a:latin typeface="微软雅黑" panose="020B0503020204020204" pitchFamily="34" charset="-122"/>
                <a:ea typeface="微软雅黑" panose="020B0503020204020204" pitchFamily="34" charset="-122"/>
              </a:rPr>
              <a:t> </a:t>
            </a:r>
            <a:r>
              <a:rPr lang="en-US" altLang="zh-CN" sz="2000">
                <a:latin typeface="微软雅黑" panose="020B0503020204020204" pitchFamily="34" charset="-122"/>
                <a:ea typeface="微软雅黑" panose="020B0503020204020204" pitchFamily="34" charset="-122"/>
              </a:rPr>
              <a:t>LAN</a:t>
            </a:r>
            <a:r>
              <a:rPr lang="zh-CN" altLang="en-US" sz="2000">
                <a:latin typeface="微软雅黑" panose="020B0503020204020204" pitchFamily="34" charset="-122"/>
                <a:ea typeface="微软雅黑" panose="020B0503020204020204" pitchFamily="34" charset="-122"/>
              </a:rPr>
              <a:t>的特点：</a:t>
            </a:r>
          </a:p>
          <a:p>
            <a:pPr lvl="2">
              <a:buFont typeface="Wingdings" panose="05000000000000000000" pitchFamily="2" charset="2"/>
              <a:buChar char="l"/>
            </a:pPr>
            <a:r>
              <a:rPr lang="zh-CN" altLang="en-US" sz="2000"/>
              <a:t>地理覆盖范围小</a:t>
            </a:r>
          </a:p>
          <a:p>
            <a:pPr lvl="2">
              <a:buFont typeface="Wingdings" panose="05000000000000000000" pitchFamily="2" charset="2"/>
              <a:buChar char="l"/>
            </a:pPr>
            <a:r>
              <a:rPr lang="zh-CN" altLang="en-US" sz="2000"/>
              <a:t>传输速率高</a:t>
            </a:r>
          </a:p>
          <a:p>
            <a:pPr lvl="2">
              <a:buFont typeface="Wingdings" panose="05000000000000000000" pitchFamily="2" charset="2"/>
              <a:buChar char="l"/>
            </a:pPr>
            <a:r>
              <a:rPr lang="zh-CN" altLang="en-US" sz="2000"/>
              <a:t>设备为单位或个人所有</a:t>
            </a:r>
          </a:p>
          <a:p>
            <a:pPr lvl="2">
              <a:buFont typeface="Wingdings" panose="05000000000000000000" pitchFamily="2" charset="2"/>
              <a:buChar char="l"/>
            </a:pPr>
            <a:r>
              <a:rPr lang="zh-CN" altLang="en-US" sz="2000"/>
              <a:t>入网计算机大多为</a:t>
            </a:r>
            <a:r>
              <a:rPr lang="en-US" altLang="zh-CN" sz="2000"/>
              <a:t>PC</a:t>
            </a:r>
            <a:endParaRPr lang="zh-CN" altLang="en-US" sz="2000"/>
          </a:p>
        </p:txBody>
      </p:sp>
      <p:pic>
        <p:nvPicPr>
          <p:cNvPr id="35846" name="Picture 3" descr="20104201639386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0413" y="3449638"/>
            <a:ext cx="3233737" cy="2795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766763" y="908050"/>
            <a:ext cx="5257800" cy="641350"/>
          </a:xfrm>
        </p:spPr>
        <p:txBody>
          <a:bodyPr/>
          <a:lstStyle/>
          <a:p>
            <a:pPr eaLnBrk="1" hangingPunct="1"/>
            <a:r>
              <a:rPr lang="zh-CN" altLang="en-US" sz="2800" smtClean="0">
                <a:latin typeface="微软雅黑" panose="020B0503020204020204" pitchFamily="34" charset="-122"/>
                <a:ea typeface="微软雅黑" panose="020B0503020204020204" pitchFamily="34" charset="-122"/>
              </a:rPr>
              <a:t>生活、工作和科研都离不开网络</a:t>
            </a:r>
          </a:p>
        </p:txBody>
      </p:sp>
      <p:sp>
        <p:nvSpPr>
          <p:cNvPr id="9219" name="矩形 20"/>
          <p:cNvSpPr>
            <a:spLocks noChangeArrowheads="1"/>
          </p:cNvSpPr>
          <p:nvPr/>
        </p:nvSpPr>
        <p:spPr bwMode="auto">
          <a:xfrm>
            <a:off x="177800" y="1641475"/>
            <a:ext cx="5216525" cy="1135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ea typeface="黑体" panose="02010609060101010101" pitchFamily="49" charset="-122"/>
              </a:defRPr>
            </a:lvl1pPr>
            <a:lvl2pPr marL="742950" indent="-285750">
              <a:defRPr>
                <a:solidFill>
                  <a:schemeClr val="tx1"/>
                </a:solidFill>
                <a:latin typeface="Verdana" panose="020B0604030504040204" pitchFamily="34" charset="0"/>
                <a:ea typeface="黑体" panose="02010609060101010101" pitchFamily="49" charset="-122"/>
              </a:defRPr>
            </a:lvl2pPr>
            <a:lvl3pPr marL="1143000" indent="-228600">
              <a:defRPr>
                <a:solidFill>
                  <a:schemeClr val="tx1"/>
                </a:solidFill>
                <a:latin typeface="Verdana" panose="020B0604030504040204" pitchFamily="34" charset="0"/>
                <a:ea typeface="黑体" panose="02010609060101010101" pitchFamily="49" charset="-122"/>
              </a:defRPr>
            </a:lvl3pPr>
            <a:lvl4pPr marL="1600200" indent="-228600">
              <a:defRPr>
                <a:solidFill>
                  <a:schemeClr val="tx1"/>
                </a:solidFill>
                <a:latin typeface="Verdana" panose="020B0604030504040204" pitchFamily="34" charset="0"/>
                <a:ea typeface="黑体" panose="02010609060101010101" pitchFamily="49" charset="-122"/>
              </a:defRPr>
            </a:lvl4pPr>
            <a:lvl5pPr marL="2057400" indent="-228600">
              <a:defRPr>
                <a:solidFill>
                  <a:schemeClr val="tx1"/>
                </a:solidFill>
                <a:latin typeface="Verdana" panose="020B0604030504040204" pitchFamily="34" charset="0"/>
                <a:ea typeface="黑体" panose="02010609060101010101" pitchFamily="49"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9pPr>
          </a:lstStyle>
          <a:p>
            <a:pPr>
              <a:lnSpc>
                <a:spcPct val="150000"/>
              </a:lnSpc>
            </a:pPr>
            <a:r>
              <a:rPr lang="zh-CN" altLang="en-US" sz="2400">
                <a:solidFill>
                  <a:srgbClr val="0070C0"/>
                </a:solidFill>
                <a:latin typeface="微软雅黑" panose="020B0503020204020204" pitchFamily="34" charset="-122"/>
                <a:ea typeface="微软雅黑" panose="020B0503020204020204" pitchFamily="34" charset="-122"/>
              </a:rPr>
              <a:t>科学实验（第一范式）</a:t>
            </a:r>
            <a:r>
              <a:rPr lang="en-US" altLang="zh-CN" sz="2400">
                <a:latin typeface="微软雅黑" panose="020B0503020204020204" pitchFamily="34" charset="-122"/>
                <a:ea typeface="微软雅黑" panose="020B0503020204020204" pitchFamily="34" charset="-122"/>
              </a:rPr>
              <a:t>:</a:t>
            </a:r>
            <a:r>
              <a:rPr lang="zh-CN" altLang="en-US" sz="2400">
                <a:latin typeface="微软雅黑" panose="020B0503020204020204" pitchFamily="34" charset="-122"/>
                <a:ea typeface="微软雅黑" panose="020B0503020204020204" pitchFamily="34" charset="-122"/>
              </a:rPr>
              <a:t>观察、解释和描述自然现象。</a:t>
            </a:r>
          </a:p>
        </p:txBody>
      </p:sp>
      <p:sp>
        <p:nvSpPr>
          <p:cNvPr id="9220" name="矩形 21"/>
          <p:cNvSpPr>
            <a:spLocks noChangeArrowheads="1"/>
          </p:cNvSpPr>
          <p:nvPr/>
        </p:nvSpPr>
        <p:spPr bwMode="auto">
          <a:xfrm>
            <a:off x="5735638" y="1733550"/>
            <a:ext cx="6337300" cy="1373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ea typeface="黑体" panose="02010609060101010101" pitchFamily="49" charset="-122"/>
              </a:defRPr>
            </a:lvl1pPr>
            <a:lvl2pPr marL="742950" indent="-285750">
              <a:defRPr>
                <a:solidFill>
                  <a:schemeClr val="tx1"/>
                </a:solidFill>
                <a:latin typeface="Verdana" panose="020B0604030504040204" pitchFamily="34" charset="0"/>
                <a:ea typeface="黑体" panose="02010609060101010101" pitchFamily="49" charset="-122"/>
              </a:defRPr>
            </a:lvl2pPr>
            <a:lvl3pPr marL="1143000" indent="-228600">
              <a:defRPr>
                <a:solidFill>
                  <a:schemeClr val="tx1"/>
                </a:solidFill>
                <a:latin typeface="Verdana" panose="020B0604030504040204" pitchFamily="34" charset="0"/>
                <a:ea typeface="黑体" panose="02010609060101010101" pitchFamily="49" charset="-122"/>
              </a:defRPr>
            </a:lvl3pPr>
            <a:lvl4pPr marL="1600200" indent="-228600">
              <a:defRPr>
                <a:solidFill>
                  <a:schemeClr val="tx1"/>
                </a:solidFill>
                <a:latin typeface="Verdana" panose="020B0604030504040204" pitchFamily="34" charset="0"/>
                <a:ea typeface="黑体" panose="02010609060101010101" pitchFamily="49" charset="-122"/>
              </a:defRPr>
            </a:lvl4pPr>
            <a:lvl5pPr marL="2057400" indent="-228600">
              <a:defRPr>
                <a:solidFill>
                  <a:schemeClr val="tx1"/>
                </a:solidFill>
                <a:latin typeface="Verdana" panose="020B0604030504040204" pitchFamily="34" charset="0"/>
                <a:ea typeface="黑体" panose="02010609060101010101" pitchFamily="49"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9pPr>
          </a:lstStyle>
          <a:p>
            <a:pPr>
              <a:lnSpc>
                <a:spcPct val="120000"/>
              </a:lnSpc>
            </a:pPr>
            <a:r>
              <a:rPr lang="zh-CN" altLang="en-US" sz="2400">
                <a:solidFill>
                  <a:srgbClr val="0070C0"/>
                </a:solidFill>
                <a:latin typeface="微软雅黑" panose="020B0503020204020204" pitchFamily="34" charset="-122"/>
                <a:ea typeface="微软雅黑" panose="020B0503020204020204" pitchFamily="34" charset="-122"/>
              </a:rPr>
              <a:t>归纳总结（第二范式）</a:t>
            </a:r>
            <a:r>
              <a:rPr lang="zh-CN" altLang="en-US" sz="2400">
                <a:latin typeface="微软雅黑" panose="020B0503020204020204" pitchFamily="34" charset="-122"/>
                <a:ea typeface="微软雅黑" panose="020B0503020204020204" pitchFamily="34" charset="-122"/>
              </a:rPr>
              <a:t>：简化实验模型，去掉一些复杂的干扰，保留关键因素。基于一些假设条件，总结一般规律。</a:t>
            </a:r>
          </a:p>
        </p:txBody>
      </p:sp>
      <p:pic>
        <p:nvPicPr>
          <p:cNvPr id="9221" name="图片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191625" y="2636838"/>
            <a:ext cx="2665413" cy="204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22" name="图片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351088" y="2333625"/>
            <a:ext cx="3043237" cy="2016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3" name="矩形 22"/>
          <p:cNvSpPr>
            <a:spLocks noChangeArrowheads="1"/>
          </p:cNvSpPr>
          <p:nvPr/>
        </p:nvSpPr>
        <p:spPr bwMode="auto">
          <a:xfrm>
            <a:off x="400050" y="4441825"/>
            <a:ext cx="5314950"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ea typeface="黑体" panose="02010609060101010101" pitchFamily="49" charset="-122"/>
              </a:defRPr>
            </a:lvl1pPr>
            <a:lvl2pPr marL="742950" indent="-285750">
              <a:defRPr>
                <a:solidFill>
                  <a:schemeClr val="tx1"/>
                </a:solidFill>
                <a:latin typeface="Verdana" panose="020B0604030504040204" pitchFamily="34" charset="0"/>
                <a:ea typeface="黑体" panose="02010609060101010101" pitchFamily="49" charset="-122"/>
              </a:defRPr>
            </a:lvl2pPr>
            <a:lvl3pPr marL="1143000" indent="-228600">
              <a:defRPr>
                <a:solidFill>
                  <a:schemeClr val="tx1"/>
                </a:solidFill>
                <a:latin typeface="Verdana" panose="020B0604030504040204" pitchFamily="34" charset="0"/>
                <a:ea typeface="黑体" panose="02010609060101010101" pitchFamily="49" charset="-122"/>
              </a:defRPr>
            </a:lvl3pPr>
            <a:lvl4pPr marL="1600200" indent="-228600">
              <a:defRPr>
                <a:solidFill>
                  <a:schemeClr val="tx1"/>
                </a:solidFill>
                <a:latin typeface="Verdana" panose="020B0604030504040204" pitchFamily="34" charset="0"/>
                <a:ea typeface="黑体" panose="02010609060101010101" pitchFamily="49" charset="-122"/>
              </a:defRPr>
            </a:lvl4pPr>
            <a:lvl5pPr marL="2057400" indent="-228600">
              <a:defRPr>
                <a:solidFill>
                  <a:schemeClr val="tx1"/>
                </a:solidFill>
                <a:latin typeface="Verdana" panose="020B0604030504040204" pitchFamily="34" charset="0"/>
                <a:ea typeface="黑体" panose="02010609060101010101" pitchFamily="49"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9pPr>
          </a:lstStyle>
          <a:p>
            <a:pPr>
              <a:lnSpc>
                <a:spcPct val="120000"/>
              </a:lnSpc>
            </a:pPr>
            <a:r>
              <a:rPr lang="zh-CN" altLang="en-US" sz="2400">
                <a:solidFill>
                  <a:srgbClr val="0070C0"/>
                </a:solidFill>
                <a:latin typeface="微软雅黑" panose="020B0503020204020204" pitchFamily="34" charset="-122"/>
                <a:ea typeface="微软雅黑" panose="020B0503020204020204" pitchFamily="34" charset="-122"/>
              </a:rPr>
              <a:t>理论研究</a:t>
            </a:r>
            <a:r>
              <a:rPr lang="en-US" altLang="zh-CN" sz="2400">
                <a:solidFill>
                  <a:srgbClr val="0070C0"/>
                </a:solidFill>
                <a:latin typeface="微软雅黑" panose="020B0503020204020204" pitchFamily="34" charset="-122"/>
                <a:ea typeface="微软雅黑" panose="020B0503020204020204" pitchFamily="34" charset="-122"/>
              </a:rPr>
              <a:t>+</a:t>
            </a:r>
            <a:r>
              <a:rPr lang="zh-CN" altLang="en-US" sz="2400">
                <a:solidFill>
                  <a:srgbClr val="0070C0"/>
                </a:solidFill>
                <a:latin typeface="微软雅黑" panose="020B0503020204020204" pitchFamily="34" charset="-122"/>
                <a:ea typeface="微软雅黑" panose="020B0503020204020204" pitchFamily="34" charset="-122"/>
              </a:rPr>
              <a:t>计算机仿真（第三范式）</a:t>
            </a:r>
            <a:r>
              <a:rPr lang="zh-CN" altLang="en-US" sz="2400">
                <a:latin typeface="微软雅黑" panose="020B0503020204020204" pitchFamily="34" charset="-122"/>
                <a:ea typeface="微软雅黑" panose="020B0503020204020204" pitchFamily="34" charset="-122"/>
              </a:rPr>
              <a:t>：科学家以超凡的头脑思考和复杂的计算超越了实验设计，而随着验证理论的难度和经济投入越来越高，利用计算机进行模拟仿真得到普及。</a:t>
            </a:r>
          </a:p>
        </p:txBody>
      </p:sp>
      <p:sp>
        <p:nvSpPr>
          <p:cNvPr id="9224" name="矩形 23"/>
          <p:cNvSpPr>
            <a:spLocks noChangeArrowheads="1"/>
          </p:cNvSpPr>
          <p:nvPr/>
        </p:nvSpPr>
        <p:spPr bwMode="auto">
          <a:xfrm>
            <a:off x="5715000" y="4552950"/>
            <a:ext cx="6357938" cy="1865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ea typeface="黑体" panose="02010609060101010101" pitchFamily="49" charset="-122"/>
              </a:defRPr>
            </a:lvl1pPr>
            <a:lvl2pPr marL="742950" indent="-285750">
              <a:defRPr>
                <a:solidFill>
                  <a:schemeClr val="tx1"/>
                </a:solidFill>
                <a:latin typeface="Verdana" panose="020B0604030504040204" pitchFamily="34" charset="0"/>
                <a:ea typeface="黑体" panose="02010609060101010101" pitchFamily="49" charset="-122"/>
              </a:defRPr>
            </a:lvl2pPr>
            <a:lvl3pPr marL="1143000" indent="-228600">
              <a:defRPr>
                <a:solidFill>
                  <a:schemeClr val="tx1"/>
                </a:solidFill>
                <a:latin typeface="Verdana" panose="020B0604030504040204" pitchFamily="34" charset="0"/>
                <a:ea typeface="黑体" panose="02010609060101010101" pitchFamily="49" charset="-122"/>
              </a:defRPr>
            </a:lvl3pPr>
            <a:lvl4pPr marL="1600200" indent="-228600">
              <a:defRPr>
                <a:solidFill>
                  <a:schemeClr val="tx1"/>
                </a:solidFill>
                <a:latin typeface="Verdana" panose="020B0604030504040204" pitchFamily="34" charset="0"/>
                <a:ea typeface="黑体" panose="02010609060101010101" pitchFamily="49" charset="-122"/>
              </a:defRPr>
            </a:lvl4pPr>
            <a:lvl5pPr marL="2057400" indent="-228600">
              <a:defRPr>
                <a:solidFill>
                  <a:schemeClr val="tx1"/>
                </a:solidFill>
                <a:latin typeface="Verdana" panose="020B0604030504040204" pitchFamily="34" charset="0"/>
                <a:ea typeface="黑体" panose="02010609060101010101" pitchFamily="49"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9pPr>
          </a:lstStyle>
          <a:p>
            <a:pPr>
              <a:lnSpc>
                <a:spcPct val="120000"/>
              </a:lnSpc>
            </a:pPr>
            <a:r>
              <a:rPr lang="zh-CN" altLang="en-US" sz="2400">
                <a:solidFill>
                  <a:srgbClr val="0070C0"/>
                </a:solidFill>
                <a:latin typeface="微软雅黑" panose="020B0503020204020204" pitchFamily="34" charset="-122"/>
                <a:ea typeface="微软雅黑" panose="020B0503020204020204" pitchFamily="34" charset="-122"/>
              </a:rPr>
              <a:t>数据驱动（第四范式）</a:t>
            </a:r>
            <a:r>
              <a:rPr lang="zh-CN" altLang="en-US" sz="2400">
                <a:latin typeface="微软雅黑" panose="020B0503020204020204" pitchFamily="34" charset="-122"/>
                <a:ea typeface="微软雅黑" panose="020B0503020204020204" pitchFamily="34" charset="-122"/>
              </a:rPr>
              <a:t>：通过设备采集数据或是模拟器仿真产生的数据，将数据和资料存储在数据库中，采用数据挖掘、机器学习等方法来分析数据，并发现其中的相关知识和规律。 </a:t>
            </a:r>
          </a:p>
        </p:txBody>
      </p:sp>
    </p:spTree>
  </p:cSld>
  <p:clrMapOvr>
    <a:masterClrMapping/>
  </p:clrMapOvr>
  <p:transition spd="slow"/>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ext Box 2"/>
          <p:cNvSpPr txBox="1">
            <a:spLocks noChangeArrowheads="1"/>
          </p:cNvSpPr>
          <p:nvPr/>
        </p:nvSpPr>
        <p:spPr bwMode="auto">
          <a:xfrm>
            <a:off x="468313" y="1924050"/>
            <a:ext cx="6923087" cy="3195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Verdana" panose="020B0604030504040204" pitchFamily="34" charset="0"/>
                <a:ea typeface="黑体" panose="02010609060101010101" pitchFamily="49" charset="-122"/>
              </a:defRPr>
            </a:lvl1pPr>
            <a:lvl2pPr marL="742950" indent="-285750">
              <a:defRPr>
                <a:solidFill>
                  <a:schemeClr val="tx1"/>
                </a:solidFill>
                <a:latin typeface="Verdana" panose="020B0604030504040204" pitchFamily="34" charset="0"/>
                <a:ea typeface="黑体" panose="02010609060101010101" pitchFamily="49" charset="-122"/>
              </a:defRPr>
            </a:lvl2pPr>
            <a:lvl3pPr marL="1143000" indent="-228600">
              <a:defRPr>
                <a:solidFill>
                  <a:schemeClr val="tx1"/>
                </a:solidFill>
                <a:latin typeface="Verdana" panose="020B0604030504040204" pitchFamily="34" charset="0"/>
                <a:ea typeface="黑体" panose="02010609060101010101" pitchFamily="49" charset="-122"/>
              </a:defRPr>
            </a:lvl3pPr>
            <a:lvl4pPr marL="1600200" indent="-228600">
              <a:defRPr>
                <a:solidFill>
                  <a:schemeClr val="tx1"/>
                </a:solidFill>
                <a:latin typeface="Verdana" panose="020B0604030504040204" pitchFamily="34" charset="0"/>
                <a:ea typeface="黑体" panose="02010609060101010101" pitchFamily="49" charset="-122"/>
              </a:defRPr>
            </a:lvl4pPr>
            <a:lvl5pPr marL="2057400" indent="-228600">
              <a:defRPr>
                <a:solidFill>
                  <a:schemeClr val="tx1"/>
                </a:solidFill>
                <a:latin typeface="Verdana" panose="020B0604030504040204" pitchFamily="34" charset="0"/>
                <a:ea typeface="黑体" panose="02010609060101010101" pitchFamily="49"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9pPr>
          </a:lstStyle>
          <a:p>
            <a:pPr>
              <a:lnSpc>
                <a:spcPct val="120000"/>
              </a:lnSpc>
              <a:spcBef>
                <a:spcPts val="600"/>
              </a:spcBef>
            </a:pPr>
            <a:r>
              <a:rPr lang="zh-CN" altLang="en-US" sz="2400">
                <a:latin typeface="微软雅黑" panose="020B0503020204020204" pitchFamily="34" charset="-122"/>
                <a:ea typeface="微软雅黑" panose="020B0503020204020204" pitchFamily="34" charset="-122"/>
              </a:rPr>
              <a:t>城域网是介于广域网与局域网之间的一种高速网络。</a:t>
            </a:r>
            <a:r>
              <a:rPr lang="zh-CN" altLang="en-US" sz="2400">
                <a:solidFill>
                  <a:srgbClr val="0070C0"/>
                </a:solidFill>
                <a:latin typeface="微软雅黑" panose="020B0503020204020204" pitchFamily="34" charset="-122"/>
                <a:ea typeface="微软雅黑" panose="020B0503020204020204" pitchFamily="34" charset="-122"/>
              </a:rPr>
              <a:t>城域网设计的目标</a:t>
            </a:r>
            <a:r>
              <a:rPr lang="zh-CN" altLang="en-US" sz="2400">
                <a:latin typeface="微软雅黑" panose="020B0503020204020204" pitchFamily="34" charset="-122"/>
                <a:ea typeface="微软雅黑" panose="020B0503020204020204" pitchFamily="34" charset="-122"/>
              </a:rPr>
              <a:t>是要满足几十公里范围内的企业、机关、公司的多个局域网互连的需求，以实现大量用户之间的数据、语音、图形与视频等多种信息的传输功能。城域网既可以覆盖相距不远的几栋办公楼，也可以覆盖一个城市；既可以是私人网，也可以是公用网。</a:t>
            </a:r>
          </a:p>
        </p:txBody>
      </p:sp>
      <p:sp>
        <p:nvSpPr>
          <p:cNvPr id="36867" name="Text Box 41"/>
          <p:cNvSpPr txBox="1">
            <a:spLocks noChangeArrowheads="1"/>
          </p:cNvSpPr>
          <p:nvPr/>
        </p:nvSpPr>
        <p:spPr bwMode="auto">
          <a:xfrm>
            <a:off x="695325" y="1052513"/>
            <a:ext cx="2520950" cy="4365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defRPr>
                <a:solidFill>
                  <a:schemeClr val="tx1"/>
                </a:solidFill>
                <a:latin typeface="Verdana" panose="020B0604030504040204" pitchFamily="34" charset="0"/>
                <a:ea typeface="黑体" panose="02010609060101010101" pitchFamily="49" charset="-122"/>
              </a:defRPr>
            </a:lvl1pPr>
            <a:lvl2pPr marL="742950" indent="-285750">
              <a:defRPr>
                <a:solidFill>
                  <a:schemeClr val="tx1"/>
                </a:solidFill>
                <a:latin typeface="Verdana" panose="020B0604030504040204" pitchFamily="34" charset="0"/>
                <a:ea typeface="黑体" panose="02010609060101010101" pitchFamily="49" charset="-122"/>
              </a:defRPr>
            </a:lvl2pPr>
            <a:lvl3pPr marL="1143000" indent="-228600">
              <a:defRPr>
                <a:solidFill>
                  <a:schemeClr val="tx1"/>
                </a:solidFill>
                <a:latin typeface="Verdana" panose="020B0604030504040204" pitchFamily="34" charset="0"/>
                <a:ea typeface="黑体" panose="02010609060101010101" pitchFamily="49" charset="-122"/>
              </a:defRPr>
            </a:lvl3pPr>
            <a:lvl4pPr marL="1600200" indent="-228600">
              <a:defRPr>
                <a:solidFill>
                  <a:schemeClr val="tx1"/>
                </a:solidFill>
                <a:latin typeface="Verdana" panose="020B0604030504040204" pitchFamily="34" charset="0"/>
                <a:ea typeface="黑体" panose="02010609060101010101" pitchFamily="49" charset="-122"/>
              </a:defRPr>
            </a:lvl4pPr>
            <a:lvl5pPr marL="2057400" indent="-228600">
              <a:defRPr>
                <a:solidFill>
                  <a:schemeClr val="tx1"/>
                </a:solidFill>
                <a:latin typeface="Verdana" panose="020B0604030504040204" pitchFamily="34" charset="0"/>
                <a:ea typeface="黑体" panose="02010609060101010101" pitchFamily="49"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9pPr>
          </a:lstStyle>
          <a:p>
            <a:pPr eaLnBrk="1" hangingPunct="1">
              <a:lnSpc>
                <a:spcPct val="80000"/>
              </a:lnSpc>
              <a:spcBef>
                <a:spcPct val="50000"/>
              </a:spcBef>
            </a:pPr>
            <a:r>
              <a:rPr kumimoji="1" lang="zh-CN" altLang="en-US" sz="2400">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城域网 </a:t>
            </a:r>
            <a:r>
              <a:rPr kumimoji="1" lang="en-US" altLang="zh-CN" sz="2400">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 MAN</a:t>
            </a:r>
          </a:p>
        </p:txBody>
      </p:sp>
      <p:pic>
        <p:nvPicPr>
          <p:cNvPr id="36868" name="Picture 4" descr="20041116962072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80325" y="1924050"/>
            <a:ext cx="4513263" cy="3849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ext Box 2"/>
          <p:cNvSpPr txBox="1">
            <a:spLocks noChangeArrowheads="1"/>
          </p:cNvSpPr>
          <p:nvPr/>
        </p:nvSpPr>
        <p:spPr bwMode="auto">
          <a:xfrm>
            <a:off x="550863" y="1773238"/>
            <a:ext cx="11233150" cy="2308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Verdana" panose="020B0604030504040204" pitchFamily="34" charset="0"/>
                <a:ea typeface="黑体" panose="02010609060101010101" pitchFamily="49" charset="-122"/>
              </a:defRPr>
            </a:lvl1pPr>
            <a:lvl2pPr marL="742950" indent="-285750">
              <a:defRPr>
                <a:solidFill>
                  <a:schemeClr val="tx1"/>
                </a:solidFill>
                <a:latin typeface="Verdana" panose="020B0604030504040204" pitchFamily="34" charset="0"/>
                <a:ea typeface="黑体" panose="02010609060101010101" pitchFamily="49" charset="-122"/>
              </a:defRPr>
            </a:lvl2pPr>
            <a:lvl3pPr marL="1143000" indent="-228600">
              <a:defRPr>
                <a:solidFill>
                  <a:schemeClr val="tx1"/>
                </a:solidFill>
                <a:latin typeface="Verdana" panose="020B0604030504040204" pitchFamily="34" charset="0"/>
                <a:ea typeface="黑体" panose="02010609060101010101" pitchFamily="49" charset="-122"/>
              </a:defRPr>
            </a:lvl3pPr>
            <a:lvl4pPr marL="1600200" indent="-228600">
              <a:defRPr>
                <a:solidFill>
                  <a:schemeClr val="tx1"/>
                </a:solidFill>
                <a:latin typeface="Verdana" panose="020B0604030504040204" pitchFamily="34" charset="0"/>
                <a:ea typeface="黑体" panose="02010609060101010101" pitchFamily="49" charset="-122"/>
              </a:defRPr>
            </a:lvl4pPr>
            <a:lvl5pPr marL="2057400" indent="-228600">
              <a:defRPr>
                <a:solidFill>
                  <a:schemeClr val="tx1"/>
                </a:solidFill>
                <a:latin typeface="Verdana" panose="020B0604030504040204" pitchFamily="34" charset="0"/>
                <a:ea typeface="黑体" panose="02010609060101010101" pitchFamily="49"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9pPr>
          </a:lstStyle>
          <a:p>
            <a:pPr>
              <a:lnSpc>
                <a:spcPct val="120000"/>
              </a:lnSpc>
              <a:spcBef>
                <a:spcPct val="50000"/>
              </a:spcBef>
            </a:pPr>
            <a:r>
              <a:rPr lang="zh-CN" altLang="en-US" sz="2400">
                <a:latin typeface="微软雅黑" panose="020B0503020204020204" pitchFamily="34" charset="-122"/>
                <a:ea typeface="微软雅黑" panose="020B0503020204020204" pitchFamily="34" charset="-122"/>
              </a:rPr>
              <a:t>广域网也称为远程网。它所覆盖的地理范围从几十公里到几千公里。广域网覆盖一个国家、地区，或横跨几个洲，形成国际性的远程网络。广域网的通信子网主要使用分组交换技术。广域网的通信子网可以利用公用分组交换网、卫星通信网和无线分组交换网，它将分布在不同地区的计算机系统互连起来．达到资源共享的目的。</a:t>
            </a:r>
            <a:r>
              <a:rPr lang="en-US" altLang="zh-CN" sz="2400">
                <a:latin typeface="微软雅黑" panose="020B0503020204020204" pitchFamily="34" charset="-122"/>
                <a:ea typeface="微软雅黑" panose="020B0503020204020204" pitchFamily="34" charset="-122"/>
              </a:rPr>
              <a:t> ,</a:t>
            </a:r>
            <a:r>
              <a:rPr lang="zh-CN" altLang="en-US" sz="2400">
                <a:latin typeface="微软雅黑" panose="020B0503020204020204" pitchFamily="34" charset="-122"/>
                <a:ea typeface="微软雅黑" panose="020B0503020204020204" pitchFamily="34" charset="-122"/>
              </a:rPr>
              <a:t>骨干网一般都是广域网。</a:t>
            </a:r>
          </a:p>
        </p:txBody>
      </p:sp>
      <p:sp>
        <p:nvSpPr>
          <p:cNvPr id="37891" name="矩形 1"/>
          <p:cNvSpPr>
            <a:spLocks noChangeArrowheads="1"/>
          </p:cNvSpPr>
          <p:nvPr/>
        </p:nvSpPr>
        <p:spPr bwMode="auto">
          <a:xfrm>
            <a:off x="839788" y="1052513"/>
            <a:ext cx="2303462" cy="493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defRPr>
                <a:solidFill>
                  <a:schemeClr val="tx1"/>
                </a:solidFill>
                <a:latin typeface="Verdana" panose="020B0604030504040204" pitchFamily="34" charset="0"/>
                <a:ea typeface="黑体" panose="02010609060101010101" pitchFamily="49" charset="-122"/>
              </a:defRPr>
            </a:lvl1pPr>
            <a:lvl2pPr marL="742950" indent="-285750">
              <a:defRPr>
                <a:solidFill>
                  <a:schemeClr val="tx1"/>
                </a:solidFill>
                <a:latin typeface="Verdana" panose="020B0604030504040204" pitchFamily="34" charset="0"/>
                <a:ea typeface="黑体" panose="02010609060101010101" pitchFamily="49" charset="-122"/>
              </a:defRPr>
            </a:lvl2pPr>
            <a:lvl3pPr marL="1143000" indent="-228600">
              <a:defRPr>
                <a:solidFill>
                  <a:schemeClr val="tx1"/>
                </a:solidFill>
                <a:latin typeface="Verdana" panose="020B0604030504040204" pitchFamily="34" charset="0"/>
                <a:ea typeface="黑体" panose="02010609060101010101" pitchFamily="49" charset="-122"/>
              </a:defRPr>
            </a:lvl3pPr>
            <a:lvl4pPr marL="1600200" indent="-228600">
              <a:defRPr>
                <a:solidFill>
                  <a:schemeClr val="tx1"/>
                </a:solidFill>
                <a:latin typeface="Verdana" panose="020B0604030504040204" pitchFamily="34" charset="0"/>
                <a:ea typeface="黑体" panose="02010609060101010101" pitchFamily="49" charset="-122"/>
              </a:defRPr>
            </a:lvl4pPr>
            <a:lvl5pPr marL="2057400" indent="-228600">
              <a:defRPr>
                <a:solidFill>
                  <a:schemeClr val="tx1"/>
                </a:solidFill>
                <a:latin typeface="Verdana" panose="020B0604030504040204" pitchFamily="34" charset="0"/>
                <a:ea typeface="黑体" panose="02010609060101010101" pitchFamily="49"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9pPr>
          </a:lstStyle>
          <a:p>
            <a:pPr eaLnBrk="1" hangingPunct="1">
              <a:lnSpc>
                <a:spcPct val="80000"/>
              </a:lnSpc>
              <a:spcBef>
                <a:spcPct val="50000"/>
              </a:spcBef>
            </a:pPr>
            <a:r>
              <a:rPr kumimoji="1" lang="zh-CN" altLang="en-US" sz="2400">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广域网</a:t>
            </a:r>
            <a:r>
              <a:rPr kumimoji="1" lang="en-US" altLang="zh-CN" sz="2400">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---WAN</a:t>
            </a:r>
          </a:p>
        </p:txBody>
      </p:sp>
      <p:pic>
        <p:nvPicPr>
          <p:cNvPr id="37892" name="Picture 5" descr="https://gimg2.baidu.com/image_search/src=http%3A%2F%2Fcenter.jsnu.edu.cn%2F_upload%2Farticle%2F70%2F5a%2F707b1b6741f6b55821f726b0bb09%2F0720eea4-4c29-488b-9120-7902e554de09.jpg&amp;refer=http%3A%2F%2Fcenter.jsnu.edu.cn&amp;app=2002&amp;size=f9999,10000&amp;q=a80&amp;n=0&amp;g=0n&amp;fmt=jpeg?sec=1647219794&amp;t=2ed1268341674f36c14bf3fa334b3ad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89400" y="3730625"/>
            <a:ext cx="3887788" cy="282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893" name="矩形 3"/>
          <p:cNvSpPr>
            <a:spLocks noChangeArrowheads="1"/>
          </p:cNvSpPr>
          <p:nvPr/>
        </p:nvSpPr>
        <p:spPr bwMode="auto">
          <a:xfrm>
            <a:off x="550863" y="4437063"/>
            <a:ext cx="3600450" cy="160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Verdana" panose="020B0604030504040204" pitchFamily="34" charset="0"/>
                <a:ea typeface="黑体" panose="02010609060101010101" pitchFamily="49" charset="-122"/>
              </a:defRPr>
            </a:lvl1pPr>
            <a:lvl2pPr marL="742950" indent="-285750">
              <a:defRPr>
                <a:solidFill>
                  <a:schemeClr val="tx1"/>
                </a:solidFill>
                <a:latin typeface="Verdana" panose="020B0604030504040204" pitchFamily="34" charset="0"/>
                <a:ea typeface="黑体" panose="02010609060101010101" pitchFamily="49" charset="-122"/>
              </a:defRPr>
            </a:lvl2pPr>
            <a:lvl3pPr marL="1143000" indent="-228600">
              <a:defRPr>
                <a:solidFill>
                  <a:schemeClr val="tx1"/>
                </a:solidFill>
                <a:latin typeface="Verdana" panose="020B0604030504040204" pitchFamily="34" charset="0"/>
                <a:ea typeface="黑体" panose="02010609060101010101" pitchFamily="49" charset="-122"/>
              </a:defRPr>
            </a:lvl3pPr>
            <a:lvl4pPr marL="1600200" indent="-228600">
              <a:defRPr>
                <a:solidFill>
                  <a:schemeClr val="tx1"/>
                </a:solidFill>
                <a:latin typeface="Verdana" panose="020B0604030504040204" pitchFamily="34" charset="0"/>
                <a:ea typeface="黑体" panose="02010609060101010101" pitchFamily="49" charset="-122"/>
              </a:defRPr>
            </a:lvl4pPr>
            <a:lvl5pPr marL="2057400" indent="-228600">
              <a:defRPr>
                <a:solidFill>
                  <a:schemeClr val="tx1"/>
                </a:solidFill>
                <a:latin typeface="Verdana" panose="020B0604030504040204" pitchFamily="34" charset="0"/>
                <a:ea typeface="黑体" panose="02010609060101010101" pitchFamily="49"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9pPr>
          </a:lstStyle>
          <a:p>
            <a:pPr>
              <a:lnSpc>
                <a:spcPct val="120000"/>
              </a:lnSpc>
              <a:spcBef>
                <a:spcPct val="50000"/>
              </a:spcBef>
            </a:pPr>
            <a:r>
              <a:rPr lang="en-US" altLang="zh-CN" sz="2000">
                <a:latin typeface="微软雅黑" panose="020B0503020204020204" pitchFamily="34" charset="-122"/>
                <a:ea typeface="微软雅黑" panose="020B0503020204020204" pitchFamily="34" charset="-122"/>
              </a:rPr>
              <a:t>WAN</a:t>
            </a:r>
            <a:r>
              <a:rPr lang="zh-CN" altLang="en-US" sz="2000">
                <a:latin typeface="微软雅黑" panose="020B0503020204020204" pitchFamily="34" charset="-122"/>
                <a:ea typeface="微软雅黑" panose="020B0503020204020204" pitchFamily="34" charset="-122"/>
              </a:rPr>
              <a:t>的特点：</a:t>
            </a:r>
          </a:p>
          <a:p>
            <a:pPr lvl="1"/>
            <a:r>
              <a:rPr lang="zh-CN" altLang="en-US"/>
              <a:t> 网络覆盖范围广</a:t>
            </a:r>
          </a:p>
          <a:p>
            <a:pPr lvl="1"/>
            <a:r>
              <a:rPr lang="zh-CN" altLang="en-US"/>
              <a:t> 传输速度低</a:t>
            </a:r>
          </a:p>
          <a:p>
            <a:pPr lvl="1"/>
            <a:r>
              <a:rPr lang="zh-CN" altLang="en-US"/>
              <a:t> 通信设备属国家所有</a:t>
            </a:r>
          </a:p>
          <a:p>
            <a:pPr lvl="1"/>
            <a:r>
              <a:rPr lang="zh-CN" altLang="en-US"/>
              <a:t> 对入网计算机不作限制</a:t>
            </a:r>
          </a:p>
        </p:txBody>
      </p:sp>
      <p:pic>
        <p:nvPicPr>
          <p:cNvPr id="37894" name="Picture 5" descr="31wa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62900" y="3644900"/>
            <a:ext cx="3902075" cy="288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矩形 1"/>
          <p:cNvSpPr>
            <a:spLocks noChangeArrowheads="1"/>
          </p:cNvSpPr>
          <p:nvPr/>
        </p:nvSpPr>
        <p:spPr bwMode="auto">
          <a:xfrm>
            <a:off x="766763" y="1125538"/>
            <a:ext cx="2322512" cy="4206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defRPr>
                <a:solidFill>
                  <a:schemeClr val="tx1"/>
                </a:solidFill>
                <a:latin typeface="Verdana" panose="020B0604030504040204" pitchFamily="34" charset="0"/>
                <a:ea typeface="黑体" panose="02010609060101010101" pitchFamily="49" charset="-122"/>
              </a:defRPr>
            </a:lvl1pPr>
            <a:lvl2pPr marL="742950" indent="-285750">
              <a:defRPr>
                <a:solidFill>
                  <a:schemeClr val="tx1"/>
                </a:solidFill>
                <a:latin typeface="Verdana" panose="020B0604030504040204" pitchFamily="34" charset="0"/>
                <a:ea typeface="黑体" panose="02010609060101010101" pitchFamily="49" charset="-122"/>
              </a:defRPr>
            </a:lvl2pPr>
            <a:lvl3pPr marL="1143000" indent="-228600">
              <a:defRPr>
                <a:solidFill>
                  <a:schemeClr val="tx1"/>
                </a:solidFill>
                <a:latin typeface="Verdana" panose="020B0604030504040204" pitchFamily="34" charset="0"/>
                <a:ea typeface="黑体" panose="02010609060101010101" pitchFamily="49" charset="-122"/>
              </a:defRPr>
            </a:lvl3pPr>
            <a:lvl4pPr marL="1600200" indent="-228600">
              <a:defRPr>
                <a:solidFill>
                  <a:schemeClr val="tx1"/>
                </a:solidFill>
                <a:latin typeface="Verdana" panose="020B0604030504040204" pitchFamily="34" charset="0"/>
                <a:ea typeface="黑体" panose="02010609060101010101" pitchFamily="49" charset="-122"/>
              </a:defRPr>
            </a:lvl4pPr>
            <a:lvl5pPr marL="2057400" indent="-228600">
              <a:defRPr>
                <a:solidFill>
                  <a:schemeClr val="tx1"/>
                </a:solidFill>
                <a:latin typeface="Verdana" panose="020B0604030504040204" pitchFamily="34" charset="0"/>
                <a:ea typeface="黑体" panose="02010609060101010101" pitchFamily="49"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9pPr>
          </a:lstStyle>
          <a:p>
            <a:pPr eaLnBrk="1" hangingPunct="1">
              <a:lnSpc>
                <a:spcPct val="80000"/>
              </a:lnSpc>
              <a:spcBef>
                <a:spcPct val="50000"/>
              </a:spcBef>
            </a:pPr>
            <a:r>
              <a:rPr kumimoji="1" lang="zh-CN" altLang="en-US" sz="2400">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广域网</a:t>
            </a:r>
            <a:r>
              <a:rPr kumimoji="1" lang="en-US" altLang="zh-CN" sz="2400">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---WAN</a:t>
            </a:r>
          </a:p>
        </p:txBody>
      </p:sp>
      <p:sp>
        <p:nvSpPr>
          <p:cNvPr id="38915" name="矩形 4"/>
          <p:cNvSpPr>
            <a:spLocks noChangeArrowheads="1"/>
          </p:cNvSpPr>
          <p:nvPr/>
        </p:nvSpPr>
        <p:spPr bwMode="auto">
          <a:xfrm>
            <a:off x="644525" y="1773238"/>
            <a:ext cx="11303000" cy="941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Verdana" panose="020B0604030504040204" pitchFamily="34" charset="0"/>
                <a:ea typeface="黑体" panose="02010609060101010101" pitchFamily="49" charset="-122"/>
              </a:defRPr>
            </a:lvl1pPr>
            <a:lvl2pPr marL="742950" indent="-285750">
              <a:defRPr>
                <a:solidFill>
                  <a:schemeClr val="tx1"/>
                </a:solidFill>
                <a:latin typeface="Verdana" panose="020B0604030504040204" pitchFamily="34" charset="0"/>
                <a:ea typeface="黑体" panose="02010609060101010101" pitchFamily="49" charset="-122"/>
              </a:defRPr>
            </a:lvl2pPr>
            <a:lvl3pPr marL="1143000" indent="-228600">
              <a:defRPr>
                <a:solidFill>
                  <a:schemeClr val="tx1"/>
                </a:solidFill>
                <a:latin typeface="Verdana" panose="020B0604030504040204" pitchFamily="34" charset="0"/>
                <a:ea typeface="黑体" panose="02010609060101010101" pitchFamily="49" charset="-122"/>
              </a:defRPr>
            </a:lvl3pPr>
            <a:lvl4pPr marL="1600200" indent="-228600">
              <a:defRPr>
                <a:solidFill>
                  <a:schemeClr val="tx1"/>
                </a:solidFill>
                <a:latin typeface="Verdana" panose="020B0604030504040204" pitchFamily="34" charset="0"/>
                <a:ea typeface="黑体" panose="02010609060101010101" pitchFamily="49" charset="-122"/>
              </a:defRPr>
            </a:lvl4pPr>
            <a:lvl5pPr marL="2057400" indent="-228600">
              <a:defRPr>
                <a:solidFill>
                  <a:schemeClr val="tx1"/>
                </a:solidFill>
                <a:latin typeface="Verdana" panose="020B0604030504040204" pitchFamily="34" charset="0"/>
                <a:ea typeface="黑体" panose="02010609060101010101" pitchFamily="49"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9pPr>
          </a:lstStyle>
          <a:p>
            <a:pPr>
              <a:lnSpc>
                <a:spcPct val="120000"/>
              </a:lnSpc>
              <a:spcBef>
                <a:spcPct val="50000"/>
              </a:spcBef>
            </a:pPr>
            <a:r>
              <a:rPr lang="zh-CN" altLang="en-US" sz="2400">
                <a:latin typeface="微软雅黑" panose="020B0503020204020204" pitchFamily="34" charset="-122"/>
                <a:ea typeface="微软雅黑" panose="020B0503020204020204" pitchFamily="34" charset="-122"/>
              </a:rPr>
              <a:t>广域网采用两层结构，资源子网和通信子网。资源子网负责数据存储和处理，通信子网负责数据传输。</a:t>
            </a:r>
          </a:p>
        </p:txBody>
      </p:sp>
      <p:pic>
        <p:nvPicPr>
          <p:cNvPr id="38916" name="图片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359150" y="2349500"/>
            <a:ext cx="6261100" cy="331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17" name="矩形 2"/>
          <p:cNvSpPr>
            <a:spLocks noChangeArrowheads="1"/>
          </p:cNvSpPr>
          <p:nvPr/>
        </p:nvSpPr>
        <p:spPr bwMode="auto">
          <a:xfrm>
            <a:off x="5357813" y="5868988"/>
            <a:ext cx="226218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erdana" panose="020B0604030504040204" pitchFamily="34" charset="0"/>
                <a:ea typeface="黑体" panose="02010609060101010101" pitchFamily="49" charset="-122"/>
              </a:defRPr>
            </a:lvl1pPr>
            <a:lvl2pPr marL="742950" indent="-285750">
              <a:defRPr>
                <a:solidFill>
                  <a:schemeClr val="tx1"/>
                </a:solidFill>
                <a:latin typeface="Verdana" panose="020B0604030504040204" pitchFamily="34" charset="0"/>
                <a:ea typeface="黑体" panose="02010609060101010101" pitchFamily="49" charset="-122"/>
              </a:defRPr>
            </a:lvl2pPr>
            <a:lvl3pPr marL="1143000" indent="-228600">
              <a:defRPr>
                <a:solidFill>
                  <a:schemeClr val="tx1"/>
                </a:solidFill>
                <a:latin typeface="Verdana" panose="020B0604030504040204" pitchFamily="34" charset="0"/>
                <a:ea typeface="黑体" panose="02010609060101010101" pitchFamily="49" charset="-122"/>
              </a:defRPr>
            </a:lvl3pPr>
            <a:lvl4pPr marL="1600200" indent="-228600">
              <a:defRPr>
                <a:solidFill>
                  <a:schemeClr val="tx1"/>
                </a:solidFill>
                <a:latin typeface="Verdana" panose="020B0604030504040204" pitchFamily="34" charset="0"/>
                <a:ea typeface="黑体" panose="02010609060101010101" pitchFamily="49" charset="-122"/>
              </a:defRPr>
            </a:lvl4pPr>
            <a:lvl5pPr marL="2057400" indent="-228600">
              <a:defRPr>
                <a:solidFill>
                  <a:schemeClr val="tx1"/>
                </a:solidFill>
                <a:latin typeface="Verdana" panose="020B0604030504040204" pitchFamily="34" charset="0"/>
                <a:ea typeface="黑体" panose="02010609060101010101" pitchFamily="49"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9pPr>
          </a:lstStyle>
          <a:p>
            <a:r>
              <a:rPr kumimoji="1" lang="zh-CN" altLang="en-US">
                <a:latin typeface="微软雅黑" panose="020B0503020204020204" pitchFamily="34" charset="-122"/>
                <a:ea typeface="微软雅黑" panose="020B0503020204020204" pitchFamily="34" charset="-122"/>
              </a:rPr>
              <a:t>资源子网和通信子网</a:t>
            </a:r>
            <a:endParaRPr lang="zh-CN" altLang="en-US"/>
          </a:p>
        </p:txBody>
      </p:sp>
    </p:spTree>
  </p:cSld>
  <p:clrMapOvr>
    <a:masterClrMapping/>
  </p:clrMapOvr>
  <p:transition spd="slow"/>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ext Box 6"/>
          <p:cNvSpPr txBox="1">
            <a:spLocks noChangeArrowheads="1"/>
          </p:cNvSpPr>
          <p:nvPr/>
        </p:nvSpPr>
        <p:spPr bwMode="auto">
          <a:xfrm>
            <a:off x="695325" y="1125538"/>
            <a:ext cx="4464050" cy="4365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defRPr>
                <a:solidFill>
                  <a:schemeClr val="tx1"/>
                </a:solidFill>
                <a:latin typeface="Verdana" panose="020B0604030504040204" pitchFamily="34" charset="0"/>
                <a:ea typeface="黑体" panose="02010609060101010101" pitchFamily="49" charset="-122"/>
              </a:defRPr>
            </a:lvl1pPr>
            <a:lvl2pPr marL="742950" indent="-285750">
              <a:defRPr>
                <a:solidFill>
                  <a:schemeClr val="tx1"/>
                </a:solidFill>
                <a:latin typeface="Verdana" panose="020B0604030504040204" pitchFamily="34" charset="0"/>
                <a:ea typeface="黑体" panose="02010609060101010101" pitchFamily="49" charset="-122"/>
              </a:defRPr>
            </a:lvl2pPr>
            <a:lvl3pPr marL="1143000" indent="-228600">
              <a:defRPr>
                <a:solidFill>
                  <a:schemeClr val="tx1"/>
                </a:solidFill>
                <a:latin typeface="Verdana" panose="020B0604030504040204" pitchFamily="34" charset="0"/>
                <a:ea typeface="黑体" panose="02010609060101010101" pitchFamily="49" charset="-122"/>
              </a:defRPr>
            </a:lvl3pPr>
            <a:lvl4pPr marL="1600200" indent="-228600">
              <a:defRPr>
                <a:solidFill>
                  <a:schemeClr val="tx1"/>
                </a:solidFill>
                <a:latin typeface="Verdana" panose="020B0604030504040204" pitchFamily="34" charset="0"/>
                <a:ea typeface="黑体" panose="02010609060101010101" pitchFamily="49" charset="-122"/>
              </a:defRPr>
            </a:lvl4pPr>
            <a:lvl5pPr marL="2057400" indent="-228600">
              <a:defRPr>
                <a:solidFill>
                  <a:schemeClr val="tx1"/>
                </a:solidFill>
                <a:latin typeface="Verdana" panose="020B0604030504040204" pitchFamily="34" charset="0"/>
                <a:ea typeface="黑体" panose="02010609060101010101" pitchFamily="49"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9pPr>
          </a:lstStyle>
          <a:p>
            <a:pPr eaLnBrk="1" hangingPunct="1">
              <a:lnSpc>
                <a:spcPct val="80000"/>
              </a:lnSpc>
              <a:spcBef>
                <a:spcPct val="50000"/>
              </a:spcBef>
            </a:pPr>
            <a:r>
              <a:rPr kumimoji="1" lang="zh-CN" altLang="en-US" sz="2400">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各种不同范围网络之间的关系</a:t>
            </a:r>
          </a:p>
        </p:txBody>
      </p:sp>
      <p:pic>
        <p:nvPicPr>
          <p:cNvPr id="39939" name="图片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135188" y="2565400"/>
            <a:ext cx="7921625" cy="3762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40" name="矩形 1"/>
          <p:cNvSpPr>
            <a:spLocks noChangeArrowheads="1"/>
          </p:cNvSpPr>
          <p:nvPr/>
        </p:nvSpPr>
        <p:spPr bwMode="auto">
          <a:xfrm>
            <a:off x="2135188" y="2244725"/>
            <a:ext cx="1338262" cy="31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erdana" panose="020B0604030504040204" pitchFamily="34" charset="0"/>
                <a:ea typeface="黑体" panose="02010609060101010101" pitchFamily="49" charset="-122"/>
              </a:defRPr>
            </a:lvl1pPr>
            <a:lvl2pPr marL="742950" indent="-285750">
              <a:defRPr>
                <a:solidFill>
                  <a:schemeClr val="tx1"/>
                </a:solidFill>
                <a:latin typeface="Verdana" panose="020B0604030504040204" pitchFamily="34" charset="0"/>
                <a:ea typeface="黑体" panose="02010609060101010101" pitchFamily="49" charset="-122"/>
              </a:defRPr>
            </a:lvl2pPr>
            <a:lvl3pPr marL="1143000" indent="-228600">
              <a:defRPr>
                <a:solidFill>
                  <a:schemeClr val="tx1"/>
                </a:solidFill>
                <a:latin typeface="Verdana" panose="020B0604030504040204" pitchFamily="34" charset="0"/>
                <a:ea typeface="黑体" panose="02010609060101010101" pitchFamily="49" charset="-122"/>
              </a:defRPr>
            </a:lvl3pPr>
            <a:lvl4pPr marL="1600200" indent="-228600">
              <a:defRPr>
                <a:solidFill>
                  <a:schemeClr val="tx1"/>
                </a:solidFill>
                <a:latin typeface="Verdana" panose="020B0604030504040204" pitchFamily="34" charset="0"/>
                <a:ea typeface="黑体" panose="02010609060101010101" pitchFamily="49" charset="-122"/>
              </a:defRPr>
            </a:lvl4pPr>
            <a:lvl5pPr marL="2057400" indent="-228600">
              <a:defRPr>
                <a:solidFill>
                  <a:schemeClr val="tx1"/>
                </a:solidFill>
                <a:latin typeface="Verdana" panose="020B0604030504040204" pitchFamily="34" charset="0"/>
                <a:ea typeface="黑体" panose="02010609060101010101" pitchFamily="49"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9pPr>
          </a:lstStyle>
          <a:p>
            <a:pPr eaLnBrk="1" hangingPunct="1">
              <a:lnSpc>
                <a:spcPct val="80000"/>
              </a:lnSpc>
              <a:spcBef>
                <a:spcPct val="50000"/>
              </a:spcBef>
            </a:pPr>
            <a:r>
              <a:rPr kumimoji="1" lang="zh-CN" altLang="en-US">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层次型结构</a:t>
            </a:r>
          </a:p>
        </p:txBody>
      </p:sp>
    </p:spTree>
  </p:cSld>
  <p:clrMapOvr>
    <a:masterClrMapping/>
  </p:clrMapOvr>
  <p:transition spd="slow"/>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ChangeArrowheads="1"/>
          </p:cNvSpPr>
          <p:nvPr/>
        </p:nvSpPr>
        <p:spPr bwMode="auto">
          <a:xfrm>
            <a:off x="334963" y="1700213"/>
            <a:ext cx="11593512" cy="979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Verdana" panose="020B0604030504040204" pitchFamily="34" charset="0"/>
                <a:ea typeface="黑体" panose="02010609060101010101" pitchFamily="49" charset="-122"/>
              </a:defRPr>
            </a:lvl1pPr>
            <a:lvl2pPr marL="742950" indent="-285750">
              <a:defRPr>
                <a:solidFill>
                  <a:schemeClr val="tx1"/>
                </a:solidFill>
                <a:latin typeface="Verdana" panose="020B0604030504040204" pitchFamily="34" charset="0"/>
                <a:ea typeface="黑体" panose="02010609060101010101" pitchFamily="49" charset="-122"/>
              </a:defRPr>
            </a:lvl2pPr>
            <a:lvl3pPr marL="1143000" indent="-228600">
              <a:defRPr>
                <a:solidFill>
                  <a:schemeClr val="tx1"/>
                </a:solidFill>
                <a:latin typeface="Verdana" panose="020B0604030504040204" pitchFamily="34" charset="0"/>
                <a:ea typeface="黑体" panose="02010609060101010101" pitchFamily="49" charset="-122"/>
              </a:defRPr>
            </a:lvl3pPr>
            <a:lvl4pPr marL="1600200" indent="-228600">
              <a:defRPr>
                <a:solidFill>
                  <a:schemeClr val="tx1"/>
                </a:solidFill>
                <a:latin typeface="Verdana" panose="020B0604030504040204" pitchFamily="34" charset="0"/>
                <a:ea typeface="黑体" panose="02010609060101010101" pitchFamily="49" charset="-122"/>
              </a:defRPr>
            </a:lvl4pPr>
            <a:lvl5pPr marL="2057400" indent="-228600">
              <a:defRPr>
                <a:solidFill>
                  <a:schemeClr val="tx1"/>
                </a:solidFill>
                <a:latin typeface="Verdana" panose="020B0604030504040204" pitchFamily="34" charset="0"/>
                <a:ea typeface="黑体" panose="02010609060101010101" pitchFamily="49"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9pPr>
          </a:lstStyle>
          <a:p>
            <a:pPr>
              <a:lnSpc>
                <a:spcPct val="120000"/>
              </a:lnSpc>
              <a:spcBef>
                <a:spcPct val="50000"/>
              </a:spcBef>
            </a:pPr>
            <a:r>
              <a:rPr lang="zh-CN" altLang="en-US" sz="2400">
                <a:latin typeface="微软雅黑" panose="020B0503020204020204" pitchFamily="34" charset="-122"/>
                <a:ea typeface="微软雅黑" panose="020B0503020204020204" pitchFamily="34" charset="-122"/>
              </a:rPr>
              <a:t>根据计算机系统之间的几何连接形式或网络的拓扑结构，可把计算机网络分成以下五类：</a:t>
            </a:r>
            <a:r>
              <a:rPr lang="zh-CN" altLang="en-US" sz="2400">
                <a:solidFill>
                  <a:srgbClr val="0070C0"/>
                </a:solidFill>
                <a:latin typeface="微软雅黑" panose="020B0503020204020204" pitchFamily="34" charset="-122"/>
                <a:ea typeface="微软雅黑" panose="020B0503020204020204" pitchFamily="34" charset="-122"/>
              </a:rPr>
              <a:t>星型、树型、总线型、环型、网状型</a:t>
            </a:r>
            <a:r>
              <a:rPr lang="zh-CN" altLang="en-US" sz="2400">
                <a:latin typeface="微软雅黑" panose="020B0503020204020204" pitchFamily="34" charset="-122"/>
                <a:ea typeface="微软雅黑" panose="020B0503020204020204" pitchFamily="34" charset="-122"/>
              </a:rPr>
              <a:t>。</a:t>
            </a:r>
          </a:p>
        </p:txBody>
      </p:sp>
      <p:sp>
        <p:nvSpPr>
          <p:cNvPr id="40963" name="Text Box 3"/>
          <p:cNvSpPr txBox="1">
            <a:spLocks noChangeArrowheads="1"/>
          </p:cNvSpPr>
          <p:nvPr/>
        </p:nvSpPr>
        <p:spPr bwMode="auto">
          <a:xfrm>
            <a:off x="695325" y="1101725"/>
            <a:ext cx="4968875" cy="436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defRPr>
                <a:solidFill>
                  <a:schemeClr val="tx1"/>
                </a:solidFill>
                <a:latin typeface="Verdana" panose="020B0604030504040204" pitchFamily="34" charset="0"/>
                <a:ea typeface="黑体" panose="02010609060101010101" pitchFamily="49" charset="-122"/>
              </a:defRPr>
            </a:lvl1pPr>
            <a:lvl2pPr marL="742950" indent="-285750">
              <a:defRPr>
                <a:solidFill>
                  <a:schemeClr val="tx1"/>
                </a:solidFill>
                <a:latin typeface="Verdana" panose="020B0604030504040204" pitchFamily="34" charset="0"/>
                <a:ea typeface="黑体" panose="02010609060101010101" pitchFamily="49" charset="-122"/>
              </a:defRPr>
            </a:lvl2pPr>
            <a:lvl3pPr marL="1143000" indent="-228600">
              <a:defRPr>
                <a:solidFill>
                  <a:schemeClr val="tx1"/>
                </a:solidFill>
                <a:latin typeface="Verdana" panose="020B0604030504040204" pitchFamily="34" charset="0"/>
                <a:ea typeface="黑体" panose="02010609060101010101" pitchFamily="49" charset="-122"/>
              </a:defRPr>
            </a:lvl3pPr>
            <a:lvl4pPr marL="1600200" indent="-228600">
              <a:defRPr>
                <a:solidFill>
                  <a:schemeClr val="tx1"/>
                </a:solidFill>
                <a:latin typeface="Verdana" panose="020B0604030504040204" pitchFamily="34" charset="0"/>
                <a:ea typeface="黑体" panose="02010609060101010101" pitchFamily="49" charset="-122"/>
              </a:defRPr>
            </a:lvl4pPr>
            <a:lvl5pPr marL="2057400" indent="-228600">
              <a:defRPr>
                <a:solidFill>
                  <a:schemeClr val="tx1"/>
                </a:solidFill>
                <a:latin typeface="Verdana" panose="020B0604030504040204" pitchFamily="34" charset="0"/>
                <a:ea typeface="黑体" panose="02010609060101010101" pitchFamily="49"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9pPr>
          </a:lstStyle>
          <a:p>
            <a:pPr eaLnBrk="1" hangingPunct="1">
              <a:lnSpc>
                <a:spcPct val="80000"/>
              </a:lnSpc>
              <a:spcBef>
                <a:spcPct val="50000"/>
              </a:spcBef>
            </a:pPr>
            <a:r>
              <a:rPr kumimoji="1" lang="zh-CN" altLang="en-US" sz="2800">
                <a:solidFill>
                  <a:schemeClr val="tx2"/>
                </a:solidFill>
                <a:latin typeface="微软雅黑" panose="020B0503020204020204" pitchFamily="34" charset="-122"/>
                <a:ea typeface="微软雅黑" panose="020B0503020204020204" pitchFamily="34" charset="-122"/>
                <a:cs typeface="Times New Roman" panose="02020603050405020304" pitchFamily="18" charset="0"/>
              </a:rPr>
              <a:t>根据网络的拓扑结构进行分类</a:t>
            </a:r>
          </a:p>
        </p:txBody>
      </p:sp>
      <p:pic>
        <p:nvPicPr>
          <p:cNvPr id="40964"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4463" y="2774950"/>
            <a:ext cx="3260725" cy="3189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cap="sq">
                <a:solidFill>
                  <a:schemeClr val="hlink"/>
                </a:solidFill>
                <a:miter lim="800000"/>
                <a:headEnd type="none" w="sm" len="sm"/>
                <a:tailEnd type="none" w="sm" len="sm"/>
              </a14:hiddenLine>
            </a:ext>
            <a:ext uri="{AF507438-7753-43E0-B8FC-AC1667EBCBE1}">
              <a14:hiddenEffects xmlns:a14="http://schemas.microsoft.com/office/drawing/2010/main">
                <a:effectLst>
                  <a:outerShdw dist="17961" dir="13500000" algn="ctr" rotWithShape="0">
                    <a:srgbClr val="626B74"/>
                  </a:outerShdw>
                </a:effectLst>
              </a14:hiddenEffects>
            </a:ext>
          </a:extLst>
        </p:spPr>
      </p:pic>
      <p:pic>
        <p:nvPicPr>
          <p:cNvPr id="40965" name="Picture 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24775" y="2841625"/>
            <a:ext cx="4362450" cy="2963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cap="sq">
                <a:solidFill>
                  <a:schemeClr val="hlink"/>
                </a:solidFill>
                <a:miter lim="800000"/>
                <a:headEnd type="none" w="sm" len="sm"/>
                <a:tailEnd type="none" w="sm" len="sm"/>
              </a14:hiddenLine>
            </a:ext>
            <a:ext uri="{AF507438-7753-43E0-B8FC-AC1667EBCBE1}">
              <a14:hiddenEffects xmlns:a14="http://schemas.microsoft.com/office/drawing/2010/main">
                <a:effectLst>
                  <a:outerShdw dist="17961" dir="13500000" algn="ctr" rotWithShape="0">
                    <a:srgbClr val="626B74"/>
                  </a:outerShdw>
                </a:effectLst>
              </a14:hiddenEffects>
            </a:ext>
          </a:extLst>
        </p:spPr>
      </p:pic>
      <p:pic>
        <p:nvPicPr>
          <p:cNvPr id="40966" name="Picture 8" descr="ANd9GcQ45LHn93hPf_k7VijccWUGhbR6ITMRZGehce8sVMKwyf6BT10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81425" y="2640013"/>
            <a:ext cx="3467100" cy="3465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67" name="矩形 1"/>
          <p:cNvSpPr>
            <a:spLocks noChangeArrowheads="1"/>
          </p:cNvSpPr>
          <p:nvPr/>
        </p:nvSpPr>
        <p:spPr bwMode="auto">
          <a:xfrm>
            <a:off x="1123950" y="6022975"/>
            <a:ext cx="6508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erdana" panose="020B0604030504040204" pitchFamily="34" charset="0"/>
                <a:ea typeface="黑体" panose="02010609060101010101" pitchFamily="49" charset="-122"/>
              </a:defRPr>
            </a:lvl1pPr>
            <a:lvl2pPr marL="742950" indent="-285750">
              <a:defRPr>
                <a:solidFill>
                  <a:schemeClr val="tx1"/>
                </a:solidFill>
                <a:latin typeface="Verdana" panose="020B0604030504040204" pitchFamily="34" charset="0"/>
                <a:ea typeface="黑体" panose="02010609060101010101" pitchFamily="49" charset="-122"/>
              </a:defRPr>
            </a:lvl2pPr>
            <a:lvl3pPr marL="1143000" indent="-228600">
              <a:defRPr>
                <a:solidFill>
                  <a:schemeClr val="tx1"/>
                </a:solidFill>
                <a:latin typeface="Verdana" panose="020B0604030504040204" pitchFamily="34" charset="0"/>
                <a:ea typeface="黑体" panose="02010609060101010101" pitchFamily="49" charset="-122"/>
              </a:defRPr>
            </a:lvl3pPr>
            <a:lvl4pPr marL="1600200" indent="-228600">
              <a:defRPr>
                <a:solidFill>
                  <a:schemeClr val="tx1"/>
                </a:solidFill>
                <a:latin typeface="Verdana" panose="020B0604030504040204" pitchFamily="34" charset="0"/>
                <a:ea typeface="黑体" panose="02010609060101010101" pitchFamily="49" charset="-122"/>
              </a:defRPr>
            </a:lvl4pPr>
            <a:lvl5pPr marL="2057400" indent="-228600">
              <a:defRPr>
                <a:solidFill>
                  <a:schemeClr val="tx1"/>
                </a:solidFill>
                <a:latin typeface="Verdana" panose="020B0604030504040204" pitchFamily="34" charset="0"/>
                <a:ea typeface="黑体" panose="02010609060101010101" pitchFamily="49"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9pPr>
          </a:lstStyle>
          <a:p>
            <a:r>
              <a:rPr lang="zh-CN" altLang="en-US" b="1">
                <a:solidFill>
                  <a:srgbClr val="FF3300"/>
                </a:solidFill>
                <a:latin typeface="黑体" panose="02010609060101010101" pitchFamily="49" charset="-122"/>
              </a:rPr>
              <a:t>星型</a:t>
            </a:r>
            <a:endParaRPr lang="zh-CN" altLang="en-US"/>
          </a:p>
        </p:txBody>
      </p:sp>
      <p:sp>
        <p:nvSpPr>
          <p:cNvPr id="40968" name="矩形 2"/>
          <p:cNvSpPr>
            <a:spLocks noChangeArrowheads="1"/>
          </p:cNvSpPr>
          <p:nvPr/>
        </p:nvSpPr>
        <p:spPr bwMode="auto">
          <a:xfrm>
            <a:off x="5159375" y="6021388"/>
            <a:ext cx="64928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erdana" panose="020B0604030504040204" pitchFamily="34" charset="0"/>
                <a:ea typeface="黑体" panose="02010609060101010101" pitchFamily="49" charset="-122"/>
              </a:defRPr>
            </a:lvl1pPr>
            <a:lvl2pPr marL="742950" indent="-285750">
              <a:defRPr>
                <a:solidFill>
                  <a:schemeClr val="tx1"/>
                </a:solidFill>
                <a:latin typeface="Verdana" panose="020B0604030504040204" pitchFamily="34" charset="0"/>
                <a:ea typeface="黑体" panose="02010609060101010101" pitchFamily="49" charset="-122"/>
              </a:defRPr>
            </a:lvl2pPr>
            <a:lvl3pPr marL="1143000" indent="-228600">
              <a:defRPr>
                <a:solidFill>
                  <a:schemeClr val="tx1"/>
                </a:solidFill>
                <a:latin typeface="Verdana" panose="020B0604030504040204" pitchFamily="34" charset="0"/>
                <a:ea typeface="黑体" panose="02010609060101010101" pitchFamily="49" charset="-122"/>
              </a:defRPr>
            </a:lvl3pPr>
            <a:lvl4pPr marL="1600200" indent="-228600">
              <a:defRPr>
                <a:solidFill>
                  <a:schemeClr val="tx1"/>
                </a:solidFill>
                <a:latin typeface="Verdana" panose="020B0604030504040204" pitchFamily="34" charset="0"/>
                <a:ea typeface="黑体" panose="02010609060101010101" pitchFamily="49" charset="-122"/>
              </a:defRPr>
            </a:lvl4pPr>
            <a:lvl5pPr marL="2057400" indent="-228600">
              <a:defRPr>
                <a:solidFill>
                  <a:schemeClr val="tx1"/>
                </a:solidFill>
                <a:latin typeface="Verdana" panose="020B0604030504040204" pitchFamily="34" charset="0"/>
                <a:ea typeface="黑体" panose="02010609060101010101" pitchFamily="49"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9pPr>
          </a:lstStyle>
          <a:p>
            <a:r>
              <a:rPr lang="zh-CN" altLang="en-US" b="1">
                <a:solidFill>
                  <a:srgbClr val="FF3300"/>
                </a:solidFill>
                <a:latin typeface="黑体" panose="02010609060101010101" pitchFamily="49" charset="-122"/>
              </a:rPr>
              <a:t>环型</a:t>
            </a:r>
            <a:endParaRPr lang="zh-CN" altLang="en-US"/>
          </a:p>
        </p:txBody>
      </p:sp>
      <p:sp>
        <p:nvSpPr>
          <p:cNvPr id="40969" name="矩形 3"/>
          <p:cNvSpPr>
            <a:spLocks noChangeArrowheads="1"/>
          </p:cNvSpPr>
          <p:nvPr/>
        </p:nvSpPr>
        <p:spPr bwMode="auto">
          <a:xfrm>
            <a:off x="9906000" y="6021388"/>
            <a:ext cx="88106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erdana" panose="020B0604030504040204" pitchFamily="34" charset="0"/>
                <a:ea typeface="黑体" panose="02010609060101010101" pitchFamily="49" charset="-122"/>
              </a:defRPr>
            </a:lvl1pPr>
            <a:lvl2pPr marL="742950" indent="-285750">
              <a:defRPr>
                <a:solidFill>
                  <a:schemeClr val="tx1"/>
                </a:solidFill>
                <a:latin typeface="Verdana" panose="020B0604030504040204" pitchFamily="34" charset="0"/>
                <a:ea typeface="黑体" panose="02010609060101010101" pitchFamily="49" charset="-122"/>
              </a:defRPr>
            </a:lvl2pPr>
            <a:lvl3pPr marL="1143000" indent="-228600">
              <a:defRPr>
                <a:solidFill>
                  <a:schemeClr val="tx1"/>
                </a:solidFill>
                <a:latin typeface="Verdana" panose="020B0604030504040204" pitchFamily="34" charset="0"/>
                <a:ea typeface="黑体" panose="02010609060101010101" pitchFamily="49" charset="-122"/>
              </a:defRPr>
            </a:lvl3pPr>
            <a:lvl4pPr marL="1600200" indent="-228600">
              <a:defRPr>
                <a:solidFill>
                  <a:schemeClr val="tx1"/>
                </a:solidFill>
                <a:latin typeface="Verdana" panose="020B0604030504040204" pitchFamily="34" charset="0"/>
                <a:ea typeface="黑体" panose="02010609060101010101" pitchFamily="49" charset="-122"/>
              </a:defRPr>
            </a:lvl4pPr>
            <a:lvl5pPr marL="2057400" indent="-228600">
              <a:defRPr>
                <a:solidFill>
                  <a:schemeClr val="tx1"/>
                </a:solidFill>
                <a:latin typeface="Verdana" panose="020B0604030504040204" pitchFamily="34" charset="0"/>
                <a:ea typeface="黑体" panose="02010609060101010101" pitchFamily="49"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9pPr>
          </a:lstStyle>
          <a:p>
            <a:r>
              <a:rPr lang="zh-CN" altLang="en-US" b="1">
                <a:solidFill>
                  <a:srgbClr val="FF3300"/>
                </a:solidFill>
                <a:latin typeface="黑体" panose="02010609060101010101" pitchFamily="49" charset="-122"/>
              </a:rPr>
              <a:t>总线型</a:t>
            </a:r>
            <a:endParaRPr lang="zh-CN" altLang="en-US"/>
          </a:p>
        </p:txBody>
      </p:sp>
      <p:sp>
        <p:nvSpPr>
          <p:cNvPr id="40970" name="矩形 1"/>
          <p:cNvSpPr>
            <a:spLocks noChangeArrowheads="1"/>
          </p:cNvSpPr>
          <p:nvPr/>
        </p:nvSpPr>
        <p:spPr bwMode="auto">
          <a:xfrm>
            <a:off x="334963" y="3500438"/>
            <a:ext cx="3460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erdana" panose="020B0604030504040204" pitchFamily="34" charset="0"/>
                <a:ea typeface="黑体" panose="02010609060101010101" pitchFamily="49" charset="-122"/>
              </a:defRPr>
            </a:lvl1pPr>
            <a:lvl2pPr marL="742950" indent="-285750">
              <a:defRPr>
                <a:solidFill>
                  <a:schemeClr val="tx1"/>
                </a:solidFill>
                <a:latin typeface="Verdana" panose="020B0604030504040204" pitchFamily="34" charset="0"/>
                <a:ea typeface="黑体" panose="02010609060101010101" pitchFamily="49" charset="-122"/>
              </a:defRPr>
            </a:lvl2pPr>
            <a:lvl3pPr marL="1143000" indent="-228600">
              <a:defRPr>
                <a:solidFill>
                  <a:schemeClr val="tx1"/>
                </a:solidFill>
                <a:latin typeface="Verdana" panose="020B0604030504040204" pitchFamily="34" charset="0"/>
                <a:ea typeface="黑体" panose="02010609060101010101" pitchFamily="49" charset="-122"/>
              </a:defRPr>
            </a:lvl3pPr>
            <a:lvl4pPr marL="1600200" indent="-228600">
              <a:defRPr>
                <a:solidFill>
                  <a:schemeClr val="tx1"/>
                </a:solidFill>
                <a:latin typeface="Verdana" panose="020B0604030504040204" pitchFamily="34" charset="0"/>
                <a:ea typeface="黑体" panose="02010609060101010101" pitchFamily="49" charset="-122"/>
              </a:defRPr>
            </a:lvl4pPr>
            <a:lvl5pPr marL="2057400" indent="-228600">
              <a:defRPr>
                <a:solidFill>
                  <a:schemeClr val="tx1"/>
                </a:solidFill>
                <a:latin typeface="Verdana" panose="020B0604030504040204" pitchFamily="34" charset="0"/>
                <a:ea typeface="黑体" panose="02010609060101010101" pitchFamily="49"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9pPr>
          </a:lstStyle>
          <a:p>
            <a:r>
              <a:rPr lang="en-US" altLang="zh-CN">
                <a:solidFill>
                  <a:srgbClr val="0070C0"/>
                </a:solidFill>
                <a:latin typeface="微软雅黑" panose="020B0503020204020204" pitchFamily="34" charset="-122"/>
                <a:ea typeface="微软雅黑" panose="020B0503020204020204" pitchFamily="34" charset="-122"/>
              </a:rPr>
              <a:t>A</a:t>
            </a:r>
            <a:endParaRPr lang="zh-CN" altLang="en-US"/>
          </a:p>
        </p:txBody>
      </p:sp>
      <p:sp>
        <p:nvSpPr>
          <p:cNvPr id="40971" name="矩形 10"/>
          <p:cNvSpPr>
            <a:spLocks noChangeArrowheads="1"/>
          </p:cNvSpPr>
          <p:nvPr/>
        </p:nvSpPr>
        <p:spPr bwMode="auto">
          <a:xfrm>
            <a:off x="2940050" y="5597525"/>
            <a:ext cx="32861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erdana" panose="020B0604030504040204" pitchFamily="34" charset="0"/>
                <a:ea typeface="黑体" panose="02010609060101010101" pitchFamily="49" charset="-122"/>
              </a:defRPr>
            </a:lvl1pPr>
            <a:lvl2pPr marL="742950" indent="-285750">
              <a:defRPr>
                <a:solidFill>
                  <a:schemeClr val="tx1"/>
                </a:solidFill>
                <a:latin typeface="Verdana" panose="020B0604030504040204" pitchFamily="34" charset="0"/>
                <a:ea typeface="黑体" panose="02010609060101010101" pitchFamily="49" charset="-122"/>
              </a:defRPr>
            </a:lvl2pPr>
            <a:lvl3pPr marL="1143000" indent="-228600">
              <a:defRPr>
                <a:solidFill>
                  <a:schemeClr val="tx1"/>
                </a:solidFill>
                <a:latin typeface="Verdana" panose="020B0604030504040204" pitchFamily="34" charset="0"/>
                <a:ea typeface="黑体" panose="02010609060101010101" pitchFamily="49" charset="-122"/>
              </a:defRPr>
            </a:lvl3pPr>
            <a:lvl4pPr marL="1600200" indent="-228600">
              <a:defRPr>
                <a:solidFill>
                  <a:schemeClr val="tx1"/>
                </a:solidFill>
                <a:latin typeface="Verdana" panose="020B0604030504040204" pitchFamily="34" charset="0"/>
                <a:ea typeface="黑体" panose="02010609060101010101" pitchFamily="49" charset="-122"/>
              </a:defRPr>
            </a:lvl4pPr>
            <a:lvl5pPr marL="2057400" indent="-228600">
              <a:defRPr>
                <a:solidFill>
                  <a:schemeClr val="tx1"/>
                </a:solidFill>
                <a:latin typeface="Verdana" panose="020B0604030504040204" pitchFamily="34" charset="0"/>
                <a:ea typeface="黑体" panose="02010609060101010101" pitchFamily="49"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9pPr>
          </a:lstStyle>
          <a:p>
            <a:r>
              <a:rPr lang="en-US" altLang="zh-CN">
                <a:solidFill>
                  <a:srgbClr val="0070C0"/>
                </a:solidFill>
                <a:latin typeface="微软雅黑" panose="020B0503020204020204" pitchFamily="34" charset="-122"/>
                <a:ea typeface="微软雅黑" panose="020B0503020204020204" pitchFamily="34" charset="-122"/>
              </a:rPr>
              <a:t>B</a:t>
            </a:r>
            <a:endParaRPr lang="zh-CN" altLang="en-US"/>
          </a:p>
        </p:txBody>
      </p:sp>
      <p:sp>
        <p:nvSpPr>
          <p:cNvPr id="40972" name="矩形 15"/>
          <p:cNvSpPr>
            <a:spLocks noChangeArrowheads="1"/>
          </p:cNvSpPr>
          <p:nvPr/>
        </p:nvSpPr>
        <p:spPr bwMode="auto">
          <a:xfrm>
            <a:off x="8183563" y="2997200"/>
            <a:ext cx="34766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erdana" panose="020B0604030504040204" pitchFamily="34" charset="0"/>
                <a:ea typeface="黑体" panose="02010609060101010101" pitchFamily="49" charset="-122"/>
              </a:defRPr>
            </a:lvl1pPr>
            <a:lvl2pPr marL="742950" indent="-285750">
              <a:defRPr>
                <a:solidFill>
                  <a:schemeClr val="tx1"/>
                </a:solidFill>
                <a:latin typeface="Verdana" panose="020B0604030504040204" pitchFamily="34" charset="0"/>
                <a:ea typeface="黑体" panose="02010609060101010101" pitchFamily="49" charset="-122"/>
              </a:defRPr>
            </a:lvl2pPr>
            <a:lvl3pPr marL="1143000" indent="-228600">
              <a:defRPr>
                <a:solidFill>
                  <a:schemeClr val="tx1"/>
                </a:solidFill>
                <a:latin typeface="Verdana" panose="020B0604030504040204" pitchFamily="34" charset="0"/>
                <a:ea typeface="黑体" panose="02010609060101010101" pitchFamily="49" charset="-122"/>
              </a:defRPr>
            </a:lvl3pPr>
            <a:lvl4pPr marL="1600200" indent="-228600">
              <a:defRPr>
                <a:solidFill>
                  <a:schemeClr val="tx1"/>
                </a:solidFill>
                <a:latin typeface="Verdana" panose="020B0604030504040204" pitchFamily="34" charset="0"/>
                <a:ea typeface="黑体" panose="02010609060101010101" pitchFamily="49" charset="-122"/>
              </a:defRPr>
            </a:lvl4pPr>
            <a:lvl5pPr marL="2057400" indent="-228600">
              <a:defRPr>
                <a:solidFill>
                  <a:schemeClr val="tx1"/>
                </a:solidFill>
                <a:latin typeface="Verdana" panose="020B0604030504040204" pitchFamily="34" charset="0"/>
                <a:ea typeface="黑体" panose="02010609060101010101" pitchFamily="49"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9pPr>
          </a:lstStyle>
          <a:p>
            <a:r>
              <a:rPr lang="en-US" altLang="zh-CN">
                <a:solidFill>
                  <a:srgbClr val="0070C0"/>
                </a:solidFill>
                <a:latin typeface="微软雅黑" panose="020B0503020204020204" pitchFamily="34" charset="-122"/>
                <a:ea typeface="微软雅黑" panose="020B0503020204020204" pitchFamily="34" charset="-122"/>
              </a:rPr>
              <a:t>A</a:t>
            </a:r>
            <a:endParaRPr lang="zh-CN" altLang="en-US"/>
          </a:p>
        </p:txBody>
      </p:sp>
      <p:sp>
        <p:nvSpPr>
          <p:cNvPr id="40973" name="矩形 16"/>
          <p:cNvSpPr>
            <a:spLocks noChangeArrowheads="1"/>
          </p:cNvSpPr>
          <p:nvPr/>
        </p:nvSpPr>
        <p:spPr bwMode="auto">
          <a:xfrm>
            <a:off x="11425238" y="2813050"/>
            <a:ext cx="32861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erdana" panose="020B0604030504040204" pitchFamily="34" charset="0"/>
                <a:ea typeface="黑体" panose="02010609060101010101" pitchFamily="49" charset="-122"/>
              </a:defRPr>
            </a:lvl1pPr>
            <a:lvl2pPr marL="742950" indent="-285750">
              <a:defRPr>
                <a:solidFill>
                  <a:schemeClr val="tx1"/>
                </a:solidFill>
                <a:latin typeface="Verdana" panose="020B0604030504040204" pitchFamily="34" charset="0"/>
                <a:ea typeface="黑体" panose="02010609060101010101" pitchFamily="49" charset="-122"/>
              </a:defRPr>
            </a:lvl2pPr>
            <a:lvl3pPr marL="1143000" indent="-228600">
              <a:defRPr>
                <a:solidFill>
                  <a:schemeClr val="tx1"/>
                </a:solidFill>
                <a:latin typeface="Verdana" panose="020B0604030504040204" pitchFamily="34" charset="0"/>
                <a:ea typeface="黑体" panose="02010609060101010101" pitchFamily="49" charset="-122"/>
              </a:defRPr>
            </a:lvl3pPr>
            <a:lvl4pPr marL="1600200" indent="-228600">
              <a:defRPr>
                <a:solidFill>
                  <a:schemeClr val="tx1"/>
                </a:solidFill>
                <a:latin typeface="Verdana" panose="020B0604030504040204" pitchFamily="34" charset="0"/>
                <a:ea typeface="黑体" panose="02010609060101010101" pitchFamily="49" charset="-122"/>
              </a:defRPr>
            </a:lvl4pPr>
            <a:lvl5pPr marL="2057400" indent="-228600">
              <a:defRPr>
                <a:solidFill>
                  <a:schemeClr val="tx1"/>
                </a:solidFill>
                <a:latin typeface="Verdana" panose="020B0604030504040204" pitchFamily="34" charset="0"/>
                <a:ea typeface="黑体" panose="02010609060101010101" pitchFamily="49"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9pPr>
          </a:lstStyle>
          <a:p>
            <a:r>
              <a:rPr lang="en-US" altLang="zh-CN">
                <a:solidFill>
                  <a:srgbClr val="0070C0"/>
                </a:solidFill>
                <a:latin typeface="微软雅黑" panose="020B0503020204020204" pitchFamily="34" charset="-122"/>
                <a:ea typeface="微软雅黑" panose="020B0503020204020204" pitchFamily="34" charset="-122"/>
              </a:rPr>
              <a:t>B</a:t>
            </a:r>
            <a:endParaRPr lang="zh-CN" altLang="en-US"/>
          </a:p>
        </p:txBody>
      </p:sp>
    </p:spTree>
  </p:cSld>
  <p:clrMapOvr>
    <a:masterClrMapping/>
  </p:clrMapOvr>
  <p:transition spd="slow"/>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ChangeArrowheads="1"/>
          </p:cNvSpPr>
          <p:nvPr/>
        </p:nvSpPr>
        <p:spPr bwMode="auto">
          <a:xfrm>
            <a:off x="334963" y="1700213"/>
            <a:ext cx="11593512" cy="979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Verdana" panose="020B0604030504040204" pitchFamily="34" charset="0"/>
                <a:ea typeface="黑体" panose="02010609060101010101" pitchFamily="49" charset="-122"/>
              </a:defRPr>
            </a:lvl1pPr>
            <a:lvl2pPr marL="742950" indent="-285750">
              <a:defRPr>
                <a:solidFill>
                  <a:schemeClr val="tx1"/>
                </a:solidFill>
                <a:latin typeface="Verdana" panose="020B0604030504040204" pitchFamily="34" charset="0"/>
                <a:ea typeface="黑体" panose="02010609060101010101" pitchFamily="49" charset="-122"/>
              </a:defRPr>
            </a:lvl2pPr>
            <a:lvl3pPr marL="1143000" indent="-228600">
              <a:defRPr>
                <a:solidFill>
                  <a:schemeClr val="tx1"/>
                </a:solidFill>
                <a:latin typeface="Verdana" panose="020B0604030504040204" pitchFamily="34" charset="0"/>
                <a:ea typeface="黑体" panose="02010609060101010101" pitchFamily="49" charset="-122"/>
              </a:defRPr>
            </a:lvl3pPr>
            <a:lvl4pPr marL="1600200" indent="-228600">
              <a:defRPr>
                <a:solidFill>
                  <a:schemeClr val="tx1"/>
                </a:solidFill>
                <a:latin typeface="Verdana" panose="020B0604030504040204" pitchFamily="34" charset="0"/>
                <a:ea typeface="黑体" panose="02010609060101010101" pitchFamily="49" charset="-122"/>
              </a:defRPr>
            </a:lvl4pPr>
            <a:lvl5pPr marL="2057400" indent="-228600">
              <a:defRPr>
                <a:solidFill>
                  <a:schemeClr val="tx1"/>
                </a:solidFill>
                <a:latin typeface="Verdana" panose="020B0604030504040204" pitchFamily="34" charset="0"/>
                <a:ea typeface="黑体" panose="02010609060101010101" pitchFamily="49"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9pPr>
          </a:lstStyle>
          <a:p>
            <a:pPr>
              <a:lnSpc>
                <a:spcPct val="120000"/>
              </a:lnSpc>
              <a:spcBef>
                <a:spcPct val="50000"/>
              </a:spcBef>
            </a:pPr>
            <a:r>
              <a:rPr lang="zh-CN" altLang="en-US" sz="2400">
                <a:latin typeface="微软雅黑" panose="020B0503020204020204" pitchFamily="34" charset="-122"/>
                <a:ea typeface="微软雅黑" panose="020B0503020204020204" pitchFamily="34" charset="-122"/>
              </a:rPr>
              <a:t>根据计算机系统之间的几何连接形式或网络的拓扑结构，可把计算机网络分成以下五类：</a:t>
            </a:r>
            <a:r>
              <a:rPr lang="zh-CN" altLang="en-US" sz="2400">
                <a:solidFill>
                  <a:srgbClr val="0070C0"/>
                </a:solidFill>
                <a:latin typeface="微软雅黑" panose="020B0503020204020204" pitchFamily="34" charset="-122"/>
                <a:ea typeface="微软雅黑" panose="020B0503020204020204" pitchFamily="34" charset="-122"/>
              </a:rPr>
              <a:t>星型、树型、总线型、环型、网状型</a:t>
            </a:r>
            <a:r>
              <a:rPr lang="zh-CN" altLang="en-US" sz="2400">
                <a:latin typeface="微软雅黑" panose="020B0503020204020204" pitchFamily="34" charset="-122"/>
                <a:ea typeface="微软雅黑" panose="020B0503020204020204" pitchFamily="34" charset="-122"/>
              </a:rPr>
              <a:t>。</a:t>
            </a:r>
          </a:p>
        </p:txBody>
      </p:sp>
      <p:sp>
        <p:nvSpPr>
          <p:cNvPr id="41987" name="Text Box 3"/>
          <p:cNvSpPr txBox="1">
            <a:spLocks noChangeArrowheads="1"/>
          </p:cNvSpPr>
          <p:nvPr/>
        </p:nvSpPr>
        <p:spPr bwMode="auto">
          <a:xfrm>
            <a:off x="695325" y="1101725"/>
            <a:ext cx="4968875" cy="436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defRPr>
                <a:solidFill>
                  <a:schemeClr val="tx1"/>
                </a:solidFill>
                <a:latin typeface="Verdana" panose="020B0604030504040204" pitchFamily="34" charset="0"/>
                <a:ea typeface="黑体" panose="02010609060101010101" pitchFamily="49" charset="-122"/>
              </a:defRPr>
            </a:lvl1pPr>
            <a:lvl2pPr marL="742950" indent="-285750">
              <a:defRPr>
                <a:solidFill>
                  <a:schemeClr val="tx1"/>
                </a:solidFill>
                <a:latin typeface="Verdana" panose="020B0604030504040204" pitchFamily="34" charset="0"/>
                <a:ea typeface="黑体" panose="02010609060101010101" pitchFamily="49" charset="-122"/>
              </a:defRPr>
            </a:lvl2pPr>
            <a:lvl3pPr marL="1143000" indent="-228600">
              <a:defRPr>
                <a:solidFill>
                  <a:schemeClr val="tx1"/>
                </a:solidFill>
                <a:latin typeface="Verdana" panose="020B0604030504040204" pitchFamily="34" charset="0"/>
                <a:ea typeface="黑体" panose="02010609060101010101" pitchFamily="49" charset="-122"/>
              </a:defRPr>
            </a:lvl3pPr>
            <a:lvl4pPr marL="1600200" indent="-228600">
              <a:defRPr>
                <a:solidFill>
                  <a:schemeClr val="tx1"/>
                </a:solidFill>
                <a:latin typeface="Verdana" panose="020B0604030504040204" pitchFamily="34" charset="0"/>
                <a:ea typeface="黑体" panose="02010609060101010101" pitchFamily="49" charset="-122"/>
              </a:defRPr>
            </a:lvl4pPr>
            <a:lvl5pPr marL="2057400" indent="-228600">
              <a:defRPr>
                <a:solidFill>
                  <a:schemeClr val="tx1"/>
                </a:solidFill>
                <a:latin typeface="Verdana" panose="020B0604030504040204" pitchFamily="34" charset="0"/>
                <a:ea typeface="黑体" panose="02010609060101010101" pitchFamily="49"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9pPr>
          </a:lstStyle>
          <a:p>
            <a:pPr eaLnBrk="1" hangingPunct="1">
              <a:lnSpc>
                <a:spcPct val="80000"/>
              </a:lnSpc>
              <a:spcBef>
                <a:spcPct val="50000"/>
              </a:spcBef>
            </a:pPr>
            <a:r>
              <a:rPr kumimoji="1" lang="zh-CN" altLang="en-US" sz="2800">
                <a:solidFill>
                  <a:schemeClr val="tx2"/>
                </a:solidFill>
                <a:latin typeface="微软雅黑" panose="020B0503020204020204" pitchFamily="34" charset="-122"/>
                <a:ea typeface="微软雅黑" panose="020B0503020204020204" pitchFamily="34" charset="-122"/>
                <a:cs typeface="Times New Roman" panose="02020603050405020304" pitchFamily="18" charset="0"/>
              </a:rPr>
              <a:t>根据网络的拓扑结构进行分类</a:t>
            </a:r>
          </a:p>
        </p:txBody>
      </p:sp>
      <p:pic>
        <p:nvPicPr>
          <p:cNvPr id="41988" name="Picture 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988" y="2587625"/>
            <a:ext cx="4410075" cy="3605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cap="sq">
                <a:solidFill>
                  <a:schemeClr val="hlink"/>
                </a:solidFill>
                <a:miter lim="800000"/>
                <a:headEnd type="none" w="sm" len="sm"/>
                <a:tailEnd type="none" w="sm" len="sm"/>
              </a14:hiddenLine>
            </a:ext>
            <a:ext uri="{AF507438-7753-43E0-B8FC-AC1667EBCBE1}">
              <a14:hiddenEffects xmlns:a14="http://schemas.microsoft.com/office/drawing/2010/main">
                <a:effectLst>
                  <a:outerShdw dist="17961" dir="13500000" algn="ctr" rotWithShape="0">
                    <a:srgbClr val="626B74"/>
                  </a:outerShdw>
                </a:effectLst>
              </a14:hiddenEffects>
            </a:ext>
          </a:extLst>
        </p:spPr>
      </p:pic>
      <p:pic>
        <p:nvPicPr>
          <p:cNvPr id="41989" name="Picture 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45213" y="2698750"/>
            <a:ext cx="5713412" cy="3513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cap="sq">
                <a:solidFill>
                  <a:schemeClr val="hlink"/>
                </a:solidFill>
                <a:miter lim="800000"/>
                <a:headEnd type="none" w="sm" len="sm"/>
                <a:tailEnd type="none" w="sm" len="sm"/>
              </a14:hiddenLine>
            </a:ext>
            <a:ext uri="{AF507438-7753-43E0-B8FC-AC1667EBCBE1}">
              <a14:hiddenEffects xmlns:a14="http://schemas.microsoft.com/office/drawing/2010/main">
                <a:effectLst>
                  <a:outerShdw dist="17961" dir="13500000" algn="ctr" rotWithShape="0">
                    <a:srgbClr val="626B74"/>
                  </a:outerShdw>
                </a:effectLst>
              </a14:hiddenEffects>
            </a:ext>
          </a:extLst>
        </p:spPr>
      </p:pic>
      <p:sp>
        <p:nvSpPr>
          <p:cNvPr id="41990" name="矩形 5"/>
          <p:cNvSpPr>
            <a:spLocks noChangeArrowheads="1"/>
          </p:cNvSpPr>
          <p:nvPr/>
        </p:nvSpPr>
        <p:spPr bwMode="auto">
          <a:xfrm>
            <a:off x="1847850" y="6170613"/>
            <a:ext cx="6508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erdana" panose="020B0604030504040204" pitchFamily="34" charset="0"/>
                <a:ea typeface="黑体" panose="02010609060101010101" pitchFamily="49" charset="-122"/>
              </a:defRPr>
            </a:lvl1pPr>
            <a:lvl2pPr marL="742950" indent="-285750">
              <a:defRPr>
                <a:solidFill>
                  <a:schemeClr val="tx1"/>
                </a:solidFill>
                <a:latin typeface="Verdana" panose="020B0604030504040204" pitchFamily="34" charset="0"/>
                <a:ea typeface="黑体" panose="02010609060101010101" pitchFamily="49" charset="-122"/>
              </a:defRPr>
            </a:lvl2pPr>
            <a:lvl3pPr marL="1143000" indent="-228600">
              <a:defRPr>
                <a:solidFill>
                  <a:schemeClr val="tx1"/>
                </a:solidFill>
                <a:latin typeface="Verdana" panose="020B0604030504040204" pitchFamily="34" charset="0"/>
                <a:ea typeface="黑体" panose="02010609060101010101" pitchFamily="49" charset="-122"/>
              </a:defRPr>
            </a:lvl3pPr>
            <a:lvl4pPr marL="1600200" indent="-228600">
              <a:defRPr>
                <a:solidFill>
                  <a:schemeClr val="tx1"/>
                </a:solidFill>
                <a:latin typeface="Verdana" panose="020B0604030504040204" pitchFamily="34" charset="0"/>
                <a:ea typeface="黑体" panose="02010609060101010101" pitchFamily="49" charset="-122"/>
              </a:defRPr>
            </a:lvl4pPr>
            <a:lvl5pPr marL="2057400" indent="-228600">
              <a:defRPr>
                <a:solidFill>
                  <a:schemeClr val="tx1"/>
                </a:solidFill>
                <a:latin typeface="Verdana" panose="020B0604030504040204" pitchFamily="34" charset="0"/>
                <a:ea typeface="黑体" panose="02010609060101010101" pitchFamily="49"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9pPr>
          </a:lstStyle>
          <a:p>
            <a:r>
              <a:rPr lang="zh-CN" altLang="en-US" b="1">
                <a:solidFill>
                  <a:srgbClr val="FF3300"/>
                </a:solidFill>
                <a:latin typeface="黑体" panose="02010609060101010101" pitchFamily="49" charset="-122"/>
              </a:rPr>
              <a:t>树型</a:t>
            </a:r>
            <a:endParaRPr lang="zh-CN" altLang="en-US"/>
          </a:p>
        </p:txBody>
      </p:sp>
      <p:sp>
        <p:nvSpPr>
          <p:cNvPr id="41991" name="矩形 6"/>
          <p:cNvSpPr>
            <a:spLocks noChangeArrowheads="1"/>
          </p:cNvSpPr>
          <p:nvPr/>
        </p:nvSpPr>
        <p:spPr bwMode="auto">
          <a:xfrm>
            <a:off x="8328025" y="6246813"/>
            <a:ext cx="8826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erdana" panose="020B0604030504040204" pitchFamily="34" charset="0"/>
                <a:ea typeface="黑体" panose="02010609060101010101" pitchFamily="49" charset="-122"/>
              </a:defRPr>
            </a:lvl1pPr>
            <a:lvl2pPr marL="742950" indent="-285750">
              <a:defRPr>
                <a:solidFill>
                  <a:schemeClr val="tx1"/>
                </a:solidFill>
                <a:latin typeface="Verdana" panose="020B0604030504040204" pitchFamily="34" charset="0"/>
                <a:ea typeface="黑体" panose="02010609060101010101" pitchFamily="49" charset="-122"/>
              </a:defRPr>
            </a:lvl2pPr>
            <a:lvl3pPr marL="1143000" indent="-228600">
              <a:defRPr>
                <a:solidFill>
                  <a:schemeClr val="tx1"/>
                </a:solidFill>
                <a:latin typeface="Verdana" panose="020B0604030504040204" pitchFamily="34" charset="0"/>
                <a:ea typeface="黑体" panose="02010609060101010101" pitchFamily="49" charset="-122"/>
              </a:defRPr>
            </a:lvl3pPr>
            <a:lvl4pPr marL="1600200" indent="-228600">
              <a:defRPr>
                <a:solidFill>
                  <a:schemeClr val="tx1"/>
                </a:solidFill>
                <a:latin typeface="Verdana" panose="020B0604030504040204" pitchFamily="34" charset="0"/>
                <a:ea typeface="黑体" panose="02010609060101010101" pitchFamily="49" charset="-122"/>
              </a:defRPr>
            </a:lvl4pPr>
            <a:lvl5pPr marL="2057400" indent="-228600">
              <a:defRPr>
                <a:solidFill>
                  <a:schemeClr val="tx1"/>
                </a:solidFill>
                <a:latin typeface="Verdana" panose="020B0604030504040204" pitchFamily="34" charset="0"/>
                <a:ea typeface="黑体" panose="02010609060101010101" pitchFamily="49"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9pPr>
          </a:lstStyle>
          <a:p>
            <a:r>
              <a:rPr lang="zh-CN" altLang="en-US" b="1">
                <a:solidFill>
                  <a:srgbClr val="FF3300"/>
                </a:solidFill>
                <a:latin typeface="黑体" panose="02010609060101010101" pitchFamily="49" charset="-122"/>
              </a:rPr>
              <a:t>网状型</a:t>
            </a:r>
            <a:endParaRPr lang="zh-CN" altLang="en-US"/>
          </a:p>
        </p:txBody>
      </p:sp>
    </p:spTree>
  </p:cSld>
  <p:clrMapOvr>
    <a:masterClrMapping/>
  </p:clrMapOvr>
  <p:transition spd="slow"/>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ChangeArrowheads="1"/>
          </p:cNvSpPr>
          <p:nvPr/>
        </p:nvSpPr>
        <p:spPr bwMode="auto">
          <a:xfrm>
            <a:off x="263525" y="1916113"/>
            <a:ext cx="11809413" cy="25384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20000"/>
              </a:lnSpc>
              <a:spcBef>
                <a:spcPts val="600"/>
              </a:spcBef>
              <a:defRPr/>
            </a:pPr>
            <a:r>
              <a:rPr lang="zh-CN" altLang="en-US" sz="2400" dirty="0">
                <a:latin typeface="微软雅黑" panose="020B0503020204020204" pitchFamily="34" charset="-122"/>
                <a:ea typeface="微软雅黑" panose="020B0503020204020204" pitchFamily="34" charset="-122"/>
              </a:rPr>
              <a:t>     根据网络的定义，一个典型的计算机网络主要是由计算机系统、数据通信系统、网络软件及协议三大部分组成。</a:t>
            </a:r>
            <a:endParaRPr lang="en-US" altLang="zh-CN" sz="2400" dirty="0">
              <a:latin typeface="微软雅黑" panose="020B0503020204020204" pitchFamily="34" charset="-122"/>
              <a:ea typeface="微软雅黑" panose="020B0503020204020204" pitchFamily="34" charset="-122"/>
            </a:endParaRPr>
          </a:p>
          <a:p>
            <a:pPr marL="457200" indent="-457200" algn="just">
              <a:lnSpc>
                <a:spcPct val="120000"/>
              </a:lnSpc>
              <a:spcBef>
                <a:spcPts val="600"/>
              </a:spcBef>
              <a:buFont typeface="Wingdings" panose="05000000000000000000" pitchFamily="2" charset="2"/>
              <a:buChar char="l"/>
              <a:defRPr/>
            </a:pPr>
            <a:r>
              <a:rPr lang="zh-CN" altLang="en-US" sz="2400" dirty="0">
                <a:solidFill>
                  <a:srgbClr val="0070C0"/>
                </a:solidFill>
                <a:latin typeface="微软雅黑" panose="020B0503020204020204" pitchFamily="34" charset="-122"/>
                <a:ea typeface="微软雅黑" panose="020B0503020204020204" pitchFamily="34" charset="-122"/>
              </a:rPr>
              <a:t>计算机系统</a:t>
            </a:r>
            <a:r>
              <a:rPr lang="zh-CN" altLang="en-US" sz="2400" dirty="0">
                <a:latin typeface="微软雅黑" panose="020B0503020204020204" pitchFamily="34" charset="-122"/>
                <a:ea typeface="微软雅黑" panose="020B0503020204020204" pitchFamily="34" charset="-122"/>
              </a:rPr>
              <a:t>是网络的基本模块，为网络内的其他计算机提供共享资源；</a:t>
            </a:r>
            <a:endParaRPr lang="en-US" altLang="zh-CN" sz="2400" dirty="0">
              <a:latin typeface="微软雅黑" panose="020B0503020204020204" pitchFamily="34" charset="-122"/>
              <a:ea typeface="微软雅黑" panose="020B0503020204020204" pitchFamily="34" charset="-122"/>
            </a:endParaRPr>
          </a:p>
          <a:p>
            <a:pPr marL="457200" indent="-457200" algn="just">
              <a:lnSpc>
                <a:spcPct val="120000"/>
              </a:lnSpc>
              <a:spcBef>
                <a:spcPts val="600"/>
              </a:spcBef>
              <a:buFont typeface="Wingdings" panose="05000000000000000000" pitchFamily="2" charset="2"/>
              <a:buChar char="l"/>
              <a:defRPr/>
            </a:pPr>
            <a:r>
              <a:rPr lang="zh-CN" altLang="en-US" sz="2400" dirty="0">
                <a:solidFill>
                  <a:srgbClr val="0070C0"/>
                </a:solidFill>
                <a:latin typeface="微软雅黑" panose="020B0503020204020204" pitchFamily="34" charset="-122"/>
                <a:ea typeface="微软雅黑" panose="020B0503020204020204" pitchFamily="34" charset="-122"/>
              </a:rPr>
              <a:t>数据通信系统</a:t>
            </a:r>
            <a:r>
              <a:rPr lang="zh-CN" altLang="en-US" sz="2400" dirty="0">
                <a:latin typeface="微软雅黑" panose="020B0503020204020204" pitchFamily="34" charset="-122"/>
                <a:ea typeface="微软雅黑" panose="020B0503020204020204" pitchFamily="34" charset="-122"/>
              </a:rPr>
              <a:t>是连接网络基本模块的桥梁，它提供各种连接技术和信息交换技术；</a:t>
            </a:r>
            <a:endParaRPr lang="en-US" altLang="zh-CN" sz="2400" dirty="0">
              <a:latin typeface="微软雅黑" panose="020B0503020204020204" pitchFamily="34" charset="-122"/>
              <a:ea typeface="微软雅黑" panose="020B0503020204020204" pitchFamily="34" charset="-122"/>
            </a:endParaRPr>
          </a:p>
          <a:p>
            <a:pPr marL="457200" indent="-457200" algn="just">
              <a:lnSpc>
                <a:spcPct val="120000"/>
              </a:lnSpc>
              <a:spcBef>
                <a:spcPts val="600"/>
              </a:spcBef>
              <a:buFont typeface="Wingdings" panose="05000000000000000000" pitchFamily="2" charset="2"/>
              <a:buChar char="l"/>
              <a:defRPr/>
            </a:pPr>
            <a:r>
              <a:rPr lang="zh-CN" altLang="en-US" sz="2400" dirty="0">
                <a:solidFill>
                  <a:srgbClr val="0070C0"/>
                </a:solidFill>
                <a:latin typeface="微软雅黑" panose="020B0503020204020204" pitchFamily="34" charset="-122"/>
                <a:ea typeface="微软雅黑" panose="020B0503020204020204" pitchFamily="34" charset="-122"/>
              </a:rPr>
              <a:t>网络软件</a:t>
            </a:r>
            <a:r>
              <a:rPr lang="zh-CN" altLang="en-US" sz="2400" dirty="0">
                <a:latin typeface="微软雅黑" panose="020B0503020204020204" pitchFamily="34" charset="-122"/>
                <a:ea typeface="微软雅黑" panose="020B0503020204020204" pitchFamily="34" charset="-122"/>
              </a:rPr>
              <a:t>是网络的组织者和管理者，在网络协议的支持下，为网络用户提供服务。</a:t>
            </a:r>
          </a:p>
        </p:txBody>
      </p:sp>
      <p:sp>
        <p:nvSpPr>
          <p:cNvPr id="41987" name="Rectangle 3"/>
          <p:cNvSpPr>
            <a:spLocks noGrp="1" noChangeArrowheads="1"/>
          </p:cNvSpPr>
          <p:nvPr>
            <p:ph type="title"/>
          </p:nvPr>
        </p:nvSpPr>
        <p:spPr>
          <a:xfrm>
            <a:off x="766763" y="947738"/>
            <a:ext cx="4105275" cy="609600"/>
          </a:xfrm>
        </p:spPr>
        <p:txBody>
          <a:bodyPr>
            <a:spAutoFit/>
          </a:bodyPr>
          <a:lstStyle/>
          <a:p>
            <a:pPr>
              <a:lnSpc>
                <a:spcPct val="120000"/>
              </a:lnSpc>
              <a:spcBef>
                <a:spcPct val="50000"/>
              </a:spcBef>
              <a:defRPr/>
            </a:pPr>
            <a:r>
              <a:rPr lang="en-US" altLang="zh-CN" sz="2800" kern="1200" dirty="0">
                <a:solidFill>
                  <a:schemeClr val="tx1"/>
                </a:solidFill>
                <a:latin typeface="微软雅黑" panose="020B0503020204020204" pitchFamily="34" charset="-122"/>
                <a:ea typeface="微软雅黑" panose="020B0503020204020204" pitchFamily="34" charset="-122"/>
                <a:cs typeface="+mn-cs"/>
              </a:rPr>
              <a:t>1.6 </a:t>
            </a:r>
            <a:r>
              <a:rPr lang="zh-CN" altLang="en-US" sz="2800" kern="1200" dirty="0">
                <a:solidFill>
                  <a:schemeClr val="tx1"/>
                </a:solidFill>
                <a:latin typeface="微软雅黑" panose="020B0503020204020204" pitchFamily="34" charset="-122"/>
                <a:ea typeface="微软雅黑" panose="020B0503020204020204" pitchFamily="34" charset="-122"/>
                <a:cs typeface="+mn-cs"/>
              </a:rPr>
              <a:t>计算机网络的组成</a:t>
            </a:r>
          </a:p>
        </p:txBody>
      </p:sp>
    </p:spTree>
  </p:cSld>
  <p:clrMapOvr>
    <a:masterClrMapping/>
  </p:clrMapOvr>
  <p:transition spd="slow"/>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ChangeArrowheads="1"/>
          </p:cNvSpPr>
          <p:nvPr/>
        </p:nvSpPr>
        <p:spPr bwMode="auto">
          <a:xfrm>
            <a:off x="407988" y="1736725"/>
            <a:ext cx="11568112" cy="979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Verdana" panose="020B0604030504040204" pitchFamily="34" charset="0"/>
                <a:ea typeface="黑体" panose="02010609060101010101" pitchFamily="49" charset="-122"/>
              </a:defRPr>
            </a:lvl1pPr>
            <a:lvl2pPr marL="742950" indent="-285750">
              <a:defRPr>
                <a:solidFill>
                  <a:schemeClr val="tx1"/>
                </a:solidFill>
                <a:latin typeface="Verdana" panose="020B0604030504040204" pitchFamily="34" charset="0"/>
                <a:ea typeface="黑体" panose="02010609060101010101" pitchFamily="49" charset="-122"/>
              </a:defRPr>
            </a:lvl2pPr>
            <a:lvl3pPr marL="1143000" indent="-228600">
              <a:defRPr>
                <a:solidFill>
                  <a:schemeClr val="tx1"/>
                </a:solidFill>
                <a:latin typeface="Verdana" panose="020B0604030504040204" pitchFamily="34" charset="0"/>
                <a:ea typeface="黑体" panose="02010609060101010101" pitchFamily="49" charset="-122"/>
              </a:defRPr>
            </a:lvl3pPr>
            <a:lvl4pPr marL="1600200" indent="-228600">
              <a:defRPr>
                <a:solidFill>
                  <a:schemeClr val="tx1"/>
                </a:solidFill>
                <a:latin typeface="Verdana" panose="020B0604030504040204" pitchFamily="34" charset="0"/>
                <a:ea typeface="黑体" panose="02010609060101010101" pitchFamily="49" charset="-122"/>
              </a:defRPr>
            </a:lvl4pPr>
            <a:lvl5pPr marL="2057400" indent="-228600">
              <a:defRPr>
                <a:solidFill>
                  <a:schemeClr val="tx1"/>
                </a:solidFill>
                <a:latin typeface="Verdana" panose="020B0604030504040204" pitchFamily="34" charset="0"/>
                <a:ea typeface="黑体" panose="02010609060101010101" pitchFamily="49"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9pPr>
          </a:lstStyle>
          <a:p>
            <a:pPr>
              <a:lnSpc>
                <a:spcPct val="120000"/>
              </a:lnSpc>
              <a:spcBef>
                <a:spcPct val="50000"/>
              </a:spcBef>
            </a:pPr>
            <a:r>
              <a:rPr lang="zh-CN" altLang="en-US" sz="2400">
                <a:latin typeface="微软雅黑" panose="020B0503020204020204" pitchFamily="34" charset="-122"/>
                <a:ea typeface="微软雅黑" panose="020B0503020204020204" pitchFamily="34" charset="-122"/>
              </a:rPr>
              <a:t>计算机系统主要完成数据信息的收集、存储、处理和输出任务，并提供各种网络资源计算机系统根据在网络中的用途可分为服务器和工作站。</a:t>
            </a:r>
          </a:p>
        </p:txBody>
      </p:sp>
      <p:sp>
        <p:nvSpPr>
          <p:cNvPr id="44035" name="AutoShape 4" descr="9k="/>
          <p:cNvSpPr>
            <a:spLocks noChangeAspect="1" noChangeArrowheads="1"/>
          </p:cNvSpPr>
          <p:nvPr/>
        </p:nvSpPr>
        <p:spPr bwMode="auto">
          <a:xfrm>
            <a:off x="5229225" y="2709863"/>
            <a:ext cx="1733550" cy="143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FontTx/>
              <a:buNone/>
            </a:pPr>
            <a:endParaRPr lang="zh-CN" altLang="en-US" sz="1800">
              <a:ea typeface="黑体" panose="02010609060101010101" pitchFamily="49" charset="-122"/>
            </a:endParaRPr>
          </a:p>
        </p:txBody>
      </p:sp>
      <p:sp>
        <p:nvSpPr>
          <p:cNvPr id="44036" name="AutoShape 6" descr="9k="/>
          <p:cNvSpPr>
            <a:spLocks noChangeAspect="1" noChangeArrowheads="1"/>
          </p:cNvSpPr>
          <p:nvPr/>
        </p:nvSpPr>
        <p:spPr bwMode="auto">
          <a:xfrm>
            <a:off x="5229225" y="2709863"/>
            <a:ext cx="1733550" cy="143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FontTx/>
              <a:buNone/>
            </a:pPr>
            <a:endParaRPr lang="zh-CN" altLang="en-US" sz="1800">
              <a:ea typeface="黑体" panose="02010609060101010101" pitchFamily="49" charset="-122"/>
            </a:endParaRPr>
          </a:p>
        </p:txBody>
      </p:sp>
      <p:sp>
        <p:nvSpPr>
          <p:cNvPr id="44037" name="AutoShape 8" descr="9k="/>
          <p:cNvSpPr>
            <a:spLocks noChangeAspect="1" noChangeArrowheads="1"/>
          </p:cNvSpPr>
          <p:nvPr/>
        </p:nvSpPr>
        <p:spPr bwMode="auto">
          <a:xfrm>
            <a:off x="5229225" y="2709863"/>
            <a:ext cx="1733550" cy="143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FontTx/>
              <a:buNone/>
            </a:pPr>
            <a:endParaRPr lang="zh-CN" altLang="en-US" sz="1800">
              <a:ea typeface="黑体" panose="02010609060101010101" pitchFamily="49" charset="-122"/>
            </a:endParaRPr>
          </a:p>
        </p:txBody>
      </p:sp>
      <p:sp>
        <p:nvSpPr>
          <p:cNvPr id="44038" name="AutoShape 10" descr="9k="/>
          <p:cNvSpPr>
            <a:spLocks noChangeAspect="1" noChangeArrowheads="1"/>
          </p:cNvSpPr>
          <p:nvPr/>
        </p:nvSpPr>
        <p:spPr bwMode="auto">
          <a:xfrm>
            <a:off x="5229225" y="2709863"/>
            <a:ext cx="1733550" cy="143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FontTx/>
              <a:buNone/>
            </a:pPr>
            <a:endParaRPr lang="zh-CN" altLang="en-US" sz="1800">
              <a:ea typeface="黑体" panose="02010609060101010101" pitchFamily="49" charset="-122"/>
            </a:endParaRPr>
          </a:p>
        </p:txBody>
      </p:sp>
      <p:sp>
        <p:nvSpPr>
          <p:cNvPr id="44039" name="AutoShape 12" descr="9k="/>
          <p:cNvSpPr>
            <a:spLocks noChangeAspect="1" noChangeArrowheads="1"/>
          </p:cNvSpPr>
          <p:nvPr/>
        </p:nvSpPr>
        <p:spPr bwMode="auto">
          <a:xfrm>
            <a:off x="5229225" y="2709863"/>
            <a:ext cx="1733550" cy="143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FontTx/>
              <a:buNone/>
            </a:pPr>
            <a:endParaRPr lang="zh-CN" altLang="en-US" sz="1800">
              <a:ea typeface="黑体" panose="02010609060101010101" pitchFamily="49" charset="-122"/>
            </a:endParaRPr>
          </a:p>
        </p:txBody>
      </p:sp>
      <p:sp>
        <p:nvSpPr>
          <p:cNvPr id="44040" name="AutoShape 14" descr="9k="/>
          <p:cNvSpPr>
            <a:spLocks noChangeAspect="1" noChangeArrowheads="1"/>
          </p:cNvSpPr>
          <p:nvPr/>
        </p:nvSpPr>
        <p:spPr bwMode="auto">
          <a:xfrm>
            <a:off x="4924425" y="2452688"/>
            <a:ext cx="2343150" cy="195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FontTx/>
              <a:buNone/>
            </a:pPr>
            <a:endParaRPr lang="zh-CN" altLang="en-US" sz="1800">
              <a:ea typeface="黑体" panose="02010609060101010101" pitchFamily="49" charset="-122"/>
            </a:endParaRPr>
          </a:p>
        </p:txBody>
      </p:sp>
      <p:pic>
        <p:nvPicPr>
          <p:cNvPr id="44041" name="Picture 15" descr="b_2009042003190764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00375" y="4365625"/>
            <a:ext cx="3455988" cy="1900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042" name="Picture 17" descr="ANd9GcRd3mYoTXnR6Qc7ru5uAHo-7Ekay43X2TdhrM-YD4PR-Pv7sLHdVYDZqZ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31063" y="4271963"/>
            <a:ext cx="4745037" cy="2087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043" name="矩形 1"/>
          <p:cNvSpPr>
            <a:spLocks noChangeArrowheads="1"/>
          </p:cNvSpPr>
          <p:nvPr/>
        </p:nvSpPr>
        <p:spPr bwMode="auto">
          <a:xfrm>
            <a:off x="695325" y="1109663"/>
            <a:ext cx="2663825"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Verdana" panose="020B0604030504040204" pitchFamily="34" charset="0"/>
                <a:ea typeface="黑体" panose="02010609060101010101" pitchFamily="49" charset="-122"/>
              </a:defRPr>
            </a:lvl1pPr>
            <a:lvl2pPr marL="742950" indent="-285750">
              <a:defRPr>
                <a:solidFill>
                  <a:schemeClr val="tx1"/>
                </a:solidFill>
                <a:latin typeface="Verdana" panose="020B0604030504040204" pitchFamily="34" charset="0"/>
                <a:ea typeface="黑体" panose="02010609060101010101" pitchFamily="49" charset="-122"/>
              </a:defRPr>
            </a:lvl2pPr>
            <a:lvl3pPr marL="1143000" indent="-228600">
              <a:defRPr>
                <a:solidFill>
                  <a:schemeClr val="tx1"/>
                </a:solidFill>
                <a:latin typeface="Verdana" panose="020B0604030504040204" pitchFamily="34" charset="0"/>
                <a:ea typeface="黑体" panose="02010609060101010101" pitchFamily="49" charset="-122"/>
              </a:defRPr>
            </a:lvl3pPr>
            <a:lvl4pPr marL="1600200" indent="-228600">
              <a:defRPr>
                <a:solidFill>
                  <a:schemeClr val="tx1"/>
                </a:solidFill>
                <a:latin typeface="Verdana" panose="020B0604030504040204" pitchFamily="34" charset="0"/>
                <a:ea typeface="黑体" panose="02010609060101010101" pitchFamily="49" charset="-122"/>
              </a:defRPr>
            </a:lvl4pPr>
            <a:lvl5pPr marL="2057400" indent="-228600">
              <a:defRPr>
                <a:solidFill>
                  <a:schemeClr val="tx1"/>
                </a:solidFill>
                <a:latin typeface="Verdana" panose="020B0604030504040204" pitchFamily="34" charset="0"/>
                <a:ea typeface="黑体" panose="02010609060101010101" pitchFamily="49"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9pPr>
          </a:lstStyle>
          <a:p>
            <a:pPr>
              <a:lnSpc>
                <a:spcPct val="120000"/>
              </a:lnSpc>
              <a:spcBef>
                <a:spcPct val="50000"/>
              </a:spcBef>
            </a:pPr>
            <a:r>
              <a:rPr lang="zh-CN" altLang="en-US" sz="2400">
                <a:solidFill>
                  <a:srgbClr val="0070C0"/>
                </a:solidFill>
                <a:latin typeface="微软雅黑" panose="020B0503020204020204" pitchFamily="34" charset="-122"/>
                <a:ea typeface="微软雅黑" panose="020B0503020204020204" pitchFamily="34" charset="-122"/>
              </a:rPr>
              <a:t>计算机系统</a:t>
            </a:r>
          </a:p>
        </p:txBody>
      </p:sp>
      <p:sp>
        <p:nvSpPr>
          <p:cNvPr id="44044" name="矩形 2"/>
          <p:cNvSpPr>
            <a:spLocks noChangeArrowheads="1"/>
          </p:cNvSpPr>
          <p:nvPr/>
        </p:nvSpPr>
        <p:spPr bwMode="auto">
          <a:xfrm>
            <a:off x="373063" y="2803525"/>
            <a:ext cx="11603037" cy="160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Verdana" panose="020B0604030504040204" pitchFamily="34" charset="0"/>
                <a:ea typeface="黑体" panose="02010609060101010101" pitchFamily="49" charset="-122"/>
              </a:defRPr>
            </a:lvl1pPr>
            <a:lvl2pPr marL="742950" indent="-285750">
              <a:defRPr>
                <a:solidFill>
                  <a:schemeClr val="tx1"/>
                </a:solidFill>
                <a:latin typeface="Verdana" panose="020B0604030504040204" pitchFamily="34" charset="0"/>
                <a:ea typeface="黑体" panose="02010609060101010101" pitchFamily="49" charset="-122"/>
              </a:defRPr>
            </a:lvl2pPr>
            <a:lvl3pPr marL="1143000" indent="-228600">
              <a:defRPr>
                <a:solidFill>
                  <a:schemeClr val="tx1"/>
                </a:solidFill>
                <a:latin typeface="Verdana" panose="020B0604030504040204" pitchFamily="34" charset="0"/>
                <a:ea typeface="黑体" panose="02010609060101010101" pitchFamily="49" charset="-122"/>
              </a:defRPr>
            </a:lvl3pPr>
            <a:lvl4pPr marL="1600200" indent="-228600">
              <a:defRPr>
                <a:solidFill>
                  <a:schemeClr val="tx1"/>
                </a:solidFill>
                <a:latin typeface="Verdana" panose="020B0604030504040204" pitchFamily="34" charset="0"/>
                <a:ea typeface="黑体" panose="02010609060101010101" pitchFamily="49" charset="-122"/>
              </a:defRPr>
            </a:lvl4pPr>
            <a:lvl5pPr marL="2057400" indent="-228600">
              <a:defRPr>
                <a:solidFill>
                  <a:schemeClr val="tx1"/>
                </a:solidFill>
                <a:latin typeface="Verdana" panose="020B0604030504040204" pitchFamily="34" charset="0"/>
                <a:ea typeface="黑体" panose="02010609060101010101" pitchFamily="49"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9pPr>
          </a:lstStyle>
          <a:p>
            <a:pPr algn="just">
              <a:lnSpc>
                <a:spcPct val="120000"/>
              </a:lnSpc>
              <a:spcBef>
                <a:spcPct val="50000"/>
              </a:spcBef>
            </a:pPr>
            <a:r>
              <a:rPr lang="zh-CN" altLang="en-US" sz="2400">
                <a:latin typeface="微软雅黑" panose="020B0503020204020204" pitchFamily="34" charset="-122"/>
                <a:ea typeface="微软雅黑" panose="020B0503020204020204" pitchFamily="34" charset="-122"/>
              </a:rPr>
              <a:t> （</a:t>
            </a:r>
            <a:r>
              <a:rPr lang="en-US" altLang="zh-CN" sz="2400">
                <a:latin typeface="微软雅黑" panose="020B0503020204020204" pitchFamily="34" charset="-122"/>
                <a:ea typeface="微软雅黑" panose="020B0503020204020204" pitchFamily="34" charset="-122"/>
              </a:rPr>
              <a:t>1</a:t>
            </a:r>
            <a:r>
              <a:rPr lang="zh-CN" altLang="en-US" sz="2400">
                <a:latin typeface="微软雅黑" panose="020B0503020204020204" pitchFamily="34" charset="-122"/>
                <a:ea typeface="微软雅黑" panose="020B0503020204020204" pitchFamily="34" charset="-122"/>
              </a:rPr>
              <a:t>）</a:t>
            </a:r>
            <a:r>
              <a:rPr lang="zh-CN" altLang="en-US" sz="2400">
                <a:solidFill>
                  <a:srgbClr val="0070C0"/>
                </a:solidFill>
                <a:latin typeface="微软雅黑" panose="020B0503020204020204" pitchFamily="34" charset="-122"/>
                <a:ea typeface="微软雅黑" panose="020B0503020204020204" pitchFamily="34" charset="-122"/>
              </a:rPr>
              <a:t>服务器</a:t>
            </a:r>
            <a:r>
              <a:rPr lang="en-US" altLang="zh-CN" sz="2400">
                <a:solidFill>
                  <a:srgbClr val="0070C0"/>
                </a:solidFill>
                <a:latin typeface="微软雅黑" panose="020B0503020204020204" pitchFamily="34" charset="-122"/>
                <a:ea typeface="微软雅黑" panose="020B0503020204020204" pitchFamily="34" charset="-122"/>
              </a:rPr>
              <a:t>: </a:t>
            </a:r>
            <a:r>
              <a:rPr lang="zh-CN" altLang="en-US" sz="2400">
                <a:latin typeface="微软雅黑" panose="020B0503020204020204" pitchFamily="34" charset="-122"/>
                <a:ea typeface="微软雅黑" panose="020B0503020204020204" pitchFamily="34" charset="-122"/>
              </a:rPr>
              <a:t>负责数据处理和网络控制，并构成网络的主要资源。</a:t>
            </a:r>
          </a:p>
          <a:p>
            <a:pPr algn="just">
              <a:lnSpc>
                <a:spcPct val="120000"/>
              </a:lnSpc>
              <a:spcBef>
                <a:spcPct val="50000"/>
              </a:spcBef>
            </a:pPr>
            <a:r>
              <a:rPr lang="zh-CN" altLang="en-US" sz="2400">
                <a:latin typeface="微软雅黑" panose="020B0503020204020204" pitchFamily="34" charset="-122"/>
                <a:ea typeface="微软雅黑" panose="020B0503020204020204" pitchFamily="34" charset="-122"/>
              </a:rPr>
              <a:t> （</a:t>
            </a:r>
            <a:r>
              <a:rPr lang="en-US" altLang="zh-CN" sz="2400">
                <a:latin typeface="微软雅黑" panose="020B0503020204020204" pitchFamily="34" charset="-122"/>
                <a:ea typeface="微软雅黑" panose="020B0503020204020204" pitchFamily="34" charset="-122"/>
              </a:rPr>
              <a:t>2</a:t>
            </a:r>
            <a:r>
              <a:rPr lang="zh-CN" altLang="en-US" sz="2400">
                <a:latin typeface="微软雅黑" panose="020B0503020204020204" pitchFamily="34" charset="-122"/>
                <a:ea typeface="微软雅黑" panose="020B0503020204020204" pitchFamily="34" charset="-122"/>
              </a:rPr>
              <a:t>）</a:t>
            </a:r>
            <a:r>
              <a:rPr lang="zh-CN" altLang="en-US" sz="2400">
                <a:solidFill>
                  <a:srgbClr val="0070C0"/>
                </a:solidFill>
                <a:latin typeface="微软雅黑" panose="020B0503020204020204" pitchFamily="34" charset="-122"/>
                <a:ea typeface="微软雅黑" panose="020B0503020204020204" pitchFamily="34" charset="-122"/>
              </a:rPr>
              <a:t>工作站</a:t>
            </a:r>
            <a:r>
              <a:rPr lang="en-US" altLang="zh-CN" sz="2400">
                <a:latin typeface="微软雅黑" panose="020B0503020204020204" pitchFamily="34" charset="-122"/>
                <a:ea typeface="微软雅黑" panose="020B0503020204020204" pitchFamily="34" charset="-122"/>
              </a:rPr>
              <a:t>: </a:t>
            </a:r>
            <a:r>
              <a:rPr lang="zh-CN" altLang="en-US" sz="2400">
                <a:latin typeface="微软雅黑" panose="020B0503020204020204" pitchFamily="34" charset="-122"/>
                <a:ea typeface="微软雅黑" panose="020B0503020204020204" pitchFamily="34" charset="-122"/>
              </a:rPr>
              <a:t>又称“客户机”，是连接到服务器的计算机，相当于网络上的一个普通用户，它可以使用网络上的共享资源。</a:t>
            </a:r>
          </a:p>
        </p:txBody>
      </p:sp>
    </p:spTree>
  </p:cSld>
  <p:clrMapOvr>
    <a:masterClrMapping/>
  </p:clrMapOvr>
  <p:transition spd="slow"/>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ChangeArrowheads="1"/>
          </p:cNvSpPr>
          <p:nvPr/>
        </p:nvSpPr>
        <p:spPr bwMode="auto">
          <a:xfrm>
            <a:off x="750888" y="1771650"/>
            <a:ext cx="11033125"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Verdana" panose="020B0604030504040204" pitchFamily="34" charset="0"/>
                <a:ea typeface="黑体" panose="02010609060101010101" pitchFamily="49" charset="-122"/>
              </a:defRPr>
            </a:lvl1pPr>
            <a:lvl2pPr marL="742950" indent="-285750">
              <a:defRPr>
                <a:solidFill>
                  <a:schemeClr val="tx1"/>
                </a:solidFill>
                <a:latin typeface="Verdana" panose="020B0604030504040204" pitchFamily="34" charset="0"/>
                <a:ea typeface="黑体" panose="02010609060101010101" pitchFamily="49" charset="-122"/>
              </a:defRPr>
            </a:lvl2pPr>
            <a:lvl3pPr marL="1143000" indent="-228600">
              <a:defRPr>
                <a:solidFill>
                  <a:schemeClr val="tx1"/>
                </a:solidFill>
                <a:latin typeface="Verdana" panose="020B0604030504040204" pitchFamily="34" charset="0"/>
                <a:ea typeface="黑体" panose="02010609060101010101" pitchFamily="49" charset="-122"/>
              </a:defRPr>
            </a:lvl3pPr>
            <a:lvl4pPr marL="1600200" indent="-228600">
              <a:defRPr>
                <a:solidFill>
                  <a:schemeClr val="tx1"/>
                </a:solidFill>
                <a:latin typeface="Verdana" panose="020B0604030504040204" pitchFamily="34" charset="0"/>
                <a:ea typeface="黑体" panose="02010609060101010101" pitchFamily="49" charset="-122"/>
              </a:defRPr>
            </a:lvl4pPr>
            <a:lvl5pPr marL="2057400" indent="-228600">
              <a:defRPr>
                <a:solidFill>
                  <a:schemeClr val="tx1"/>
                </a:solidFill>
                <a:latin typeface="Verdana" panose="020B0604030504040204" pitchFamily="34" charset="0"/>
                <a:ea typeface="黑体" panose="02010609060101010101" pitchFamily="49"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9pPr>
          </a:lstStyle>
          <a:p>
            <a:pPr>
              <a:lnSpc>
                <a:spcPct val="120000"/>
              </a:lnSpc>
              <a:spcBef>
                <a:spcPct val="50000"/>
              </a:spcBef>
            </a:pPr>
            <a:r>
              <a:rPr lang="zh-CN" altLang="en-US" sz="2400">
                <a:latin typeface="微软雅黑" panose="020B0503020204020204" pitchFamily="34" charset="-122"/>
                <a:ea typeface="微软雅黑" panose="020B0503020204020204" pitchFamily="34" charset="-122"/>
              </a:rPr>
              <a:t>数据通信系统主要由网络适配器、传输介质和网络互联设备等组成。     </a:t>
            </a:r>
          </a:p>
        </p:txBody>
      </p:sp>
      <p:sp>
        <p:nvSpPr>
          <p:cNvPr id="45059" name="AutoShape 4" descr="Z"/>
          <p:cNvSpPr>
            <a:spLocks noChangeAspect="1" noChangeArrowheads="1"/>
          </p:cNvSpPr>
          <p:nvPr/>
        </p:nvSpPr>
        <p:spPr bwMode="auto">
          <a:xfrm>
            <a:off x="5219700" y="2771775"/>
            <a:ext cx="1752600" cy="131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FontTx/>
              <a:buNone/>
            </a:pPr>
            <a:endParaRPr lang="zh-CN" altLang="en-US" sz="1800">
              <a:ea typeface="黑体" panose="02010609060101010101" pitchFamily="49" charset="-122"/>
            </a:endParaRPr>
          </a:p>
        </p:txBody>
      </p:sp>
      <p:sp>
        <p:nvSpPr>
          <p:cNvPr id="45060" name="AutoShape 6" descr="Z"/>
          <p:cNvSpPr>
            <a:spLocks noChangeAspect="1" noChangeArrowheads="1"/>
          </p:cNvSpPr>
          <p:nvPr/>
        </p:nvSpPr>
        <p:spPr bwMode="auto">
          <a:xfrm>
            <a:off x="5219700" y="2771775"/>
            <a:ext cx="1752600" cy="131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FontTx/>
              <a:buNone/>
            </a:pPr>
            <a:endParaRPr lang="zh-CN" altLang="en-US" sz="1800">
              <a:ea typeface="黑体" panose="02010609060101010101" pitchFamily="49" charset="-122"/>
            </a:endParaRPr>
          </a:p>
        </p:txBody>
      </p:sp>
      <p:sp>
        <p:nvSpPr>
          <p:cNvPr id="45061" name="AutoShape 14" descr="9k="/>
          <p:cNvSpPr>
            <a:spLocks noChangeAspect="1" noChangeArrowheads="1"/>
          </p:cNvSpPr>
          <p:nvPr/>
        </p:nvSpPr>
        <p:spPr bwMode="auto">
          <a:xfrm>
            <a:off x="4924425" y="2457450"/>
            <a:ext cx="2343150" cy="194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FontTx/>
              <a:buNone/>
            </a:pPr>
            <a:endParaRPr lang="zh-CN" altLang="en-US" sz="1800">
              <a:ea typeface="黑体" panose="02010609060101010101" pitchFamily="49" charset="-122"/>
            </a:endParaRPr>
          </a:p>
        </p:txBody>
      </p:sp>
      <p:grpSp>
        <p:nvGrpSpPr>
          <p:cNvPr id="45062" name="Group 21"/>
          <p:cNvGrpSpPr>
            <a:grpSpLocks/>
          </p:cNvGrpSpPr>
          <p:nvPr/>
        </p:nvGrpSpPr>
        <p:grpSpPr bwMode="auto">
          <a:xfrm>
            <a:off x="808038" y="4114800"/>
            <a:ext cx="10313987" cy="2339975"/>
            <a:chOff x="0" y="3339"/>
            <a:chExt cx="5514" cy="816"/>
          </a:xfrm>
        </p:grpSpPr>
        <p:pic>
          <p:nvPicPr>
            <p:cNvPr id="45065" name="Picture 8" descr="ANd9GcRHkAMx2NKuReaKsP5QAbl38yRDkNk1dmlOkQ7tgwEL38U8jxJ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385"/>
              <a:ext cx="1089" cy="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066" name="Picture 10" descr="ANd9GcTTsVkBLaRb3MadR3hlfV2dTrJpo88rr6ylAKYiFkKctjZqY84ljiPBGUgH"/>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6" y="3339"/>
              <a:ext cx="816" cy="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067" name="Picture 12" descr="ANd9GcRTXm_A8pngFQchD9MQ5aTMLjZBT4Iy7AD1QCVhnvxDGc1BnYidj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73" y="3430"/>
              <a:ext cx="806" cy="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068" name="Picture 16" descr="ANd9GcQiuRTYRRdg99AwVWx245cwZ7uQNGikmf2xCNLbMdrv2cKXBk6XSQ"/>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5271546">
              <a:off x="3012" y="3252"/>
              <a:ext cx="733" cy="9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069" name="Picture 18" descr="ANd9GcTfVm04plKJXfngtoT397JuoRJWrdBtFsiNaBxfRaWC03lqs878xw"/>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14" y="3385"/>
              <a:ext cx="648" cy="6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070" name="Picture 20" descr="ANd9GcTiB5A58EJf-4tn4tf5BqWprqSzhL20tlTJ5X5k_S290PrEKEJ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85" y="3339"/>
              <a:ext cx="729" cy="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5063" name="矩形 1"/>
          <p:cNvSpPr>
            <a:spLocks noChangeArrowheads="1"/>
          </p:cNvSpPr>
          <p:nvPr/>
        </p:nvSpPr>
        <p:spPr bwMode="auto">
          <a:xfrm>
            <a:off x="739775" y="1052513"/>
            <a:ext cx="2979738"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Verdana" panose="020B0604030504040204" pitchFamily="34" charset="0"/>
                <a:ea typeface="黑体" panose="02010609060101010101" pitchFamily="49" charset="-122"/>
              </a:defRPr>
            </a:lvl1pPr>
            <a:lvl2pPr marL="742950" indent="-285750">
              <a:defRPr>
                <a:solidFill>
                  <a:schemeClr val="tx1"/>
                </a:solidFill>
                <a:latin typeface="Verdana" panose="020B0604030504040204" pitchFamily="34" charset="0"/>
                <a:ea typeface="黑体" panose="02010609060101010101" pitchFamily="49" charset="-122"/>
              </a:defRPr>
            </a:lvl2pPr>
            <a:lvl3pPr marL="1143000" indent="-228600">
              <a:defRPr>
                <a:solidFill>
                  <a:schemeClr val="tx1"/>
                </a:solidFill>
                <a:latin typeface="Verdana" panose="020B0604030504040204" pitchFamily="34" charset="0"/>
                <a:ea typeface="黑体" panose="02010609060101010101" pitchFamily="49" charset="-122"/>
              </a:defRPr>
            </a:lvl3pPr>
            <a:lvl4pPr marL="1600200" indent="-228600">
              <a:defRPr>
                <a:solidFill>
                  <a:schemeClr val="tx1"/>
                </a:solidFill>
                <a:latin typeface="Verdana" panose="020B0604030504040204" pitchFamily="34" charset="0"/>
                <a:ea typeface="黑体" panose="02010609060101010101" pitchFamily="49" charset="-122"/>
              </a:defRPr>
            </a:lvl4pPr>
            <a:lvl5pPr marL="2057400" indent="-228600">
              <a:defRPr>
                <a:solidFill>
                  <a:schemeClr val="tx1"/>
                </a:solidFill>
                <a:latin typeface="Verdana" panose="020B0604030504040204" pitchFamily="34" charset="0"/>
                <a:ea typeface="黑体" panose="02010609060101010101" pitchFamily="49"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9pPr>
          </a:lstStyle>
          <a:p>
            <a:pPr>
              <a:lnSpc>
                <a:spcPct val="120000"/>
              </a:lnSpc>
              <a:spcBef>
                <a:spcPct val="50000"/>
              </a:spcBef>
            </a:pPr>
            <a:r>
              <a:rPr lang="zh-CN" altLang="en-US" sz="2400">
                <a:solidFill>
                  <a:srgbClr val="0070C0"/>
                </a:solidFill>
                <a:latin typeface="微软雅黑" panose="020B0503020204020204" pitchFamily="34" charset="-122"/>
                <a:ea typeface="微软雅黑" panose="020B0503020204020204" pitchFamily="34" charset="-122"/>
              </a:rPr>
              <a:t>数据通信系统</a:t>
            </a:r>
          </a:p>
        </p:txBody>
      </p:sp>
      <p:sp>
        <p:nvSpPr>
          <p:cNvPr id="45064" name="矩形 2"/>
          <p:cNvSpPr>
            <a:spLocks noChangeArrowheads="1"/>
          </p:cNvSpPr>
          <p:nvPr/>
        </p:nvSpPr>
        <p:spPr bwMode="auto">
          <a:xfrm>
            <a:off x="739775" y="2373313"/>
            <a:ext cx="5716588" cy="1538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Verdana" panose="020B0604030504040204" pitchFamily="34" charset="0"/>
                <a:ea typeface="黑体" panose="02010609060101010101" pitchFamily="49" charset="-122"/>
              </a:defRPr>
            </a:lvl1pPr>
            <a:lvl2pPr marL="742950" indent="-285750">
              <a:defRPr>
                <a:solidFill>
                  <a:schemeClr val="tx1"/>
                </a:solidFill>
                <a:latin typeface="Verdana" panose="020B0604030504040204" pitchFamily="34" charset="0"/>
                <a:ea typeface="黑体" panose="02010609060101010101" pitchFamily="49" charset="-122"/>
              </a:defRPr>
            </a:lvl2pPr>
            <a:lvl3pPr marL="1143000" indent="-228600">
              <a:defRPr>
                <a:solidFill>
                  <a:schemeClr val="tx1"/>
                </a:solidFill>
                <a:latin typeface="Verdana" panose="020B0604030504040204" pitchFamily="34" charset="0"/>
                <a:ea typeface="黑体" panose="02010609060101010101" pitchFamily="49" charset="-122"/>
              </a:defRPr>
            </a:lvl3pPr>
            <a:lvl4pPr marL="1600200" indent="-228600">
              <a:defRPr>
                <a:solidFill>
                  <a:schemeClr val="tx1"/>
                </a:solidFill>
                <a:latin typeface="Verdana" panose="020B0604030504040204" pitchFamily="34" charset="0"/>
                <a:ea typeface="黑体" panose="02010609060101010101" pitchFamily="49" charset="-122"/>
              </a:defRPr>
            </a:lvl4pPr>
            <a:lvl5pPr marL="2057400" indent="-228600">
              <a:defRPr>
                <a:solidFill>
                  <a:schemeClr val="tx1"/>
                </a:solidFill>
                <a:latin typeface="Verdana" panose="020B0604030504040204" pitchFamily="34" charset="0"/>
                <a:ea typeface="黑体" panose="02010609060101010101" pitchFamily="49"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9pPr>
          </a:lstStyle>
          <a:p>
            <a:pPr>
              <a:lnSpc>
                <a:spcPct val="120000"/>
              </a:lnSpc>
              <a:spcBef>
                <a:spcPts val="600"/>
              </a:spcBef>
            </a:pPr>
            <a:r>
              <a:rPr lang="zh-CN" altLang="en-US" sz="2400">
                <a:latin typeface="微软雅黑" panose="020B0503020204020204" pitchFamily="34" charset="-122"/>
                <a:ea typeface="微软雅黑" panose="020B0503020204020204" pitchFamily="34" charset="-122"/>
              </a:rPr>
              <a:t> （</a:t>
            </a:r>
            <a:r>
              <a:rPr lang="en-US" altLang="zh-CN" sz="2400">
                <a:latin typeface="微软雅黑" panose="020B0503020204020204" pitchFamily="34" charset="-122"/>
                <a:ea typeface="微软雅黑" panose="020B0503020204020204" pitchFamily="34" charset="-122"/>
              </a:rPr>
              <a:t>1</a:t>
            </a:r>
            <a:r>
              <a:rPr lang="zh-CN" altLang="en-US" sz="2400">
                <a:latin typeface="微软雅黑" panose="020B0503020204020204" pitchFamily="34" charset="-122"/>
                <a:ea typeface="微软雅黑" panose="020B0503020204020204" pitchFamily="34" charset="-122"/>
              </a:rPr>
              <a:t>）网络适配器（又称网卡）</a:t>
            </a:r>
          </a:p>
          <a:p>
            <a:pPr>
              <a:lnSpc>
                <a:spcPct val="120000"/>
              </a:lnSpc>
              <a:spcBef>
                <a:spcPts val="600"/>
              </a:spcBef>
            </a:pPr>
            <a:r>
              <a:rPr lang="zh-CN" altLang="en-US" sz="2400">
                <a:latin typeface="微软雅黑" panose="020B0503020204020204" pitchFamily="34" charset="-122"/>
                <a:ea typeface="微软雅黑" panose="020B0503020204020204" pitchFamily="34" charset="-122"/>
              </a:rPr>
              <a:t> （</a:t>
            </a:r>
            <a:r>
              <a:rPr lang="en-US" altLang="zh-CN" sz="2400">
                <a:latin typeface="微软雅黑" panose="020B0503020204020204" pitchFamily="34" charset="-122"/>
                <a:ea typeface="微软雅黑" panose="020B0503020204020204" pitchFamily="34" charset="-122"/>
              </a:rPr>
              <a:t>2</a:t>
            </a:r>
            <a:r>
              <a:rPr lang="zh-CN" altLang="en-US" sz="2400">
                <a:latin typeface="微软雅黑" panose="020B0503020204020204" pitchFamily="34" charset="-122"/>
                <a:ea typeface="微软雅黑" panose="020B0503020204020204" pitchFamily="34" charset="-122"/>
              </a:rPr>
              <a:t>）传输介质 </a:t>
            </a:r>
          </a:p>
          <a:p>
            <a:pPr>
              <a:lnSpc>
                <a:spcPct val="120000"/>
              </a:lnSpc>
              <a:spcBef>
                <a:spcPts val="600"/>
              </a:spcBef>
            </a:pPr>
            <a:r>
              <a:rPr lang="zh-CN" altLang="en-US" sz="2400">
                <a:latin typeface="微软雅黑" panose="020B0503020204020204" pitchFamily="34" charset="-122"/>
                <a:ea typeface="微软雅黑" panose="020B0503020204020204" pitchFamily="34" charset="-122"/>
              </a:rPr>
              <a:t> （</a:t>
            </a:r>
            <a:r>
              <a:rPr lang="en-US" altLang="zh-CN" sz="2400">
                <a:latin typeface="微软雅黑" panose="020B0503020204020204" pitchFamily="34" charset="-122"/>
                <a:ea typeface="微软雅黑" panose="020B0503020204020204" pitchFamily="34" charset="-122"/>
              </a:rPr>
              <a:t>3</a:t>
            </a:r>
            <a:r>
              <a:rPr lang="zh-CN" altLang="en-US" sz="2400">
                <a:latin typeface="微软雅黑" panose="020B0503020204020204" pitchFamily="34" charset="-122"/>
                <a:ea typeface="微软雅黑" panose="020B0503020204020204" pitchFamily="34" charset="-122"/>
              </a:rPr>
              <a:t>）网络互联设备 </a:t>
            </a:r>
          </a:p>
        </p:txBody>
      </p:sp>
    </p:spTree>
  </p:cSld>
  <p:clrMapOvr>
    <a:masterClrMapping/>
  </p:clrMapOvr>
  <p:transition spd="slow"/>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ChangeArrowheads="1"/>
          </p:cNvSpPr>
          <p:nvPr/>
        </p:nvSpPr>
        <p:spPr bwMode="auto">
          <a:xfrm>
            <a:off x="579438" y="1792288"/>
            <a:ext cx="8855075" cy="496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Verdana" panose="020B0604030504040204" pitchFamily="34" charset="0"/>
                <a:ea typeface="黑体" panose="02010609060101010101" pitchFamily="49" charset="-122"/>
              </a:defRPr>
            </a:lvl1pPr>
            <a:lvl2pPr marL="742950" indent="-285750">
              <a:defRPr>
                <a:solidFill>
                  <a:schemeClr val="tx1"/>
                </a:solidFill>
                <a:latin typeface="Verdana" panose="020B0604030504040204" pitchFamily="34" charset="0"/>
                <a:ea typeface="黑体" panose="02010609060101010101" pitchFamily="49" charset="-122"/>
              </a:defRPr>
            </a:lvl2pPr>
            <a:lvl3pPr marL="1143000" indent="-228600">
              <a:defRPr>
                <a:solidFill>
                  <a:schemeClr val="tx1"/>
                </a:solidFill>
                <a:latin typeface="Verdana" panose="020B0604030504040204" pitchFamily="34" charset="0"/>
                <a:ea typeface="黑体" panose="02010609060101010101" pitchFamily="49" charset="-122"/>
              </a:defRPr>
            </a:lvl3pPr>
            <a:lvl4pPr marL="1600200" indent="-228600">
              <a:defRPr>
                <a:solidFill>
                  <a:schemeClr val="tx1"/>
                </a:solidFill>
                <a:latin typeface="Verdana" panose="020B0604030504040204" pitchFamily="34" charset="0"/>
                <a:ea typeface="黑体" panose="02010609060101010101" pitchFamily="49" charset="-122"/>
              </a:defRPr>
            </a:lvl4pPr>
            <a:lvl5pPr marL="2057400" indent="-228600">
              <a:defRPr>
                <a:solidFill>
                  <a:schemeClr val="tx1"/>
                </a:solidFill>
                <a:latin typeface="Verdana" panose="020B0604030504040204" pitchFamily="34" charset="0"/>
                <a:ea typeface="黑体" panose="02010609060101010101" pitchFamily="49"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9pPr>
          </a:lstStyle>
          <a:p>
            <a:pPr>
              <a:lnSpc>
                <a:spcPct val="120000"/>
              </a:lnSpc>
              <a:spcBef>
                <a:spcPct val="50000"/>
              </a:spcBef>
            </a:pPr>
            <a:r>
              <a:rPr lang="zh-CN" altLang="en-US" sz="2400">
                <a:latin typeface="微软雅黑" panose="020B0503020204020204" pitchFamily="34" charset="-122"/>
                <a:ea typeface="微软雅黑" panose="020B0503020204020204" pitchFamily="34" charset="-122"/>
              </a:rPr>
              <a:t>网络软件是实现网络功能所不可缺少的软环境。包括：</a:t>
            </a:r>
          </a:p>
        </p:txBody>
      </p:sp>
      <p:pic>
        <p:nvPicPr>
          <p:cNvPr id="46083" name="Picture 4" descr="ANd9GcR9L6G3RZwk7ipAemH7cL9EjsxZjvb4RTyus3eOAXa1-W-XBdOQUw"/>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91175" y="2708275"/>
            <a:ext cx="4897438" cy="3700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084" name="矩形 1"/>
          <p:cNvSpPr>
            <a:spLocks noChangeArrowheads="1"/>
          </p:cNvSpPr>
          <p:nvPr/>
        </p:nvSpPr>
        <p:spPr bwMode="auto">
          <a:xfrm>
            <a:off x="552450" y="1125538"/>
            <a:ext cx="2590800" cy="496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Verdana" panose="020B0604030504040204" pitchFamily="34" charset="0"/>
                <a:ea typeface="黑体" panose="02010609060101010101" pitchFamily="49" charset="-122"/>
              </a:defRPr>
            </a:lvl1pPr>
            <a:lvl2pPr marL="742950" indent="-285750">
              <a:defRPr>
                <a:solidFill>
                  <a:schemeClr val="tx1"/>
                </a:solidFill>
                <a:latin typeface="Verdana" panose="020B0604030504040204" pitchFamily="34" charset="0"/>
                <a:ea typeface="黑体" panose="02010609060101010101" pitchFamily="49" charset="-122"/>
              </a:defRPr>
            </a:lvl2pPr>
            <a:lvl3pPr marL="1143000" indent="-228600">
              <a:defRPr>
                <a:solidFill>
                  <a:schemeClr val="tx1"/>
                </a:solidFill>
                <a:latin typeface="Verdana" panose="020B0604030504040204" pitchFamily="34" charset="0"/>
                <a:ea typeface="黑体" panose="02010609060101010101" pitchFamily="49" charset="-122"/>
              </a:defRPr>
            </a:lvl3pPr>
            <a:lvl4pPr marL="1600200" indent="-228600">
              <a:defRPr>
                <a:solidFill>
                  <a:schemeClr val="tx1"/>
                </a:solidFill>
                <a:latin typeface="Verdana" panose="020B0604030504040204" pitchFamily="34" charset="0"/>
                <a:ea typeface="黑体" panose="02010609060101010101" pitchFamily="49" charset="-122"/>
              </a:defRPr>
            </a:lvl4pPr>
            <a:lvl5pPr marL="2057400" indent="-228600">
              <a:defRPr>
                <a:solidFill>
                  <a:schemeClr val="tx1"/>
                </a:solidFill>
                <a:latin typeface="Verdana" panose="020B0604030504040204" pitchFamily="34" charset="0"/>
                <a:ea typeface="黑体" panose="02010609060101010101" pitchFamily="49"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9pPr>
          </a:lstStyle>
          <a:p>
            <a:pPr>
              <a:lnSpc>
                <a:spcPct val="120000"/>
              </a:lnSpc>
              <a:spcBef>
                <a:spcPct val="50000"/>
              </a:spcBef>
            </a:pPr>
            <a:r>
              <a:rPr lang="zh-CN" altLang="en-US" sz="2400">
                <a:solidFill>
                  <a:srgbClr val="0070C0"/>
                </a:solidFill>
                <a:latin typeface="微软雅黑" panose="020B0503020204020204" pitchFamily="34" charset="-122"/>
                <a:ea typeface="微软雅黑" panose="020B0503020204020204" pitchFamily="34" charset="-122"/>
              </a:rPr>
              <a:t>网络软件</a:t>
            </a:r>
          </a:p>
        </p:txBody>
      </p:sp>
      <p:sp>
        <p:nvSpPr>
          <p:cNvPr id="46085" name="矩形 2"/>
          <p:cNvSpPr>
            <a:spLocks noChangeArrowheads="1"/>
          </p:cNvSpPr>
          <p:nvPr/>
        </p:nvSpPr>
        <p:spPr bwMode="auto">
          <a:xfrm>
            <a:off x="658813" y="2565400"/>
            <a:ext cx="5365750" cy="1568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a:solidFill>
                  <a:schemeClr val="tx1"/>
                </a:solidFill>
                <a:latin typeface="Verdana" panose="020B0604030504040204" pitchFamily="34" charset="0"/>
                <a:ea typeface="黑体" panose="02010609060101010101" pitchFamily="49" charset="-122"/>
              </a:defRPr>
            </a:lvl1pPr>
            <a:lvl2pPr marL="742950" indent="-285750">
              <a:defRPr>
                <a:solidFill>
                  <a:schemeClr val="tx1"/>
                </a:solidFill>
                <a:latin typeface="Verdana" panose="020B0604030504040204" pitchFamily="34" charset="0"/>
                <a:ea typeface="黑体" panose="02010609060101010101" pitchFamily="49" charset="-122"/>
              </a:defRPr>
            </a:lvl2pPr>
            <a:lvl3pPr marL="355600" indent="-355600">
              <a:defRPr>
                <a:solidFill>
                  <a:schemeClr val="tx1"/>
                </a:solidFill>
                <a:latin typeface="Verdana" panose="020B0604030504040204" pitchFamily="34" charset="0"/>
                <a:ea typeface="黑体" panose="02010609060101010101" pitchFamily="49" charset="-122"/>
              </a:defRPr>
            </a:lvl3pPr>
            <a:lvl4pPr marL="1600200" indent="-228600">
              <a:defRPr>
                <a:solidFill>
                  <a:schemeClr val="tx1"/>
                </a:solidFill>
                <a:latin typeface="Verdana" panose="020B0604030504040204" pitchFamily="34" charset="0"/>
                <a:ea typeface="黑体" panose="02010609060101010101" pitchFamily="49" charset="-122"/>
              </a:defRPr>
            </a:lvl4pPr>
            <a:lvl5pPr marL="2057400" indent="-228600">
              <a:defRPr>
                <a:solidFill>
                  <a:schemeClr val="tx1"/>
                </a:solidFill>
                <a:latin typeface="Verdana" panose="020B0604030504040204" pitchFamily="34" charset="0"/>
                <a:ea typeface="黑体" panose="02010609060101010101" pitchFamily="49"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9pPr>
          </a:lstStyle>
          <a:p>
            <a:pPr lvl="2">
              <a:buFont typeface="Wingdings" panose="05000000000000000000" pitchFamily="2" charset="2"/>
              <a:buChar char="l"/>
            </a:pPr>
            <a:r>
              <a:rPr lang="zh-CN" altLang="en-US" sz="2400"/>
              <a:t>网络协议和协议软件；</a:t>
            </a:r>
          </a:p>
          <a:p>
            <a:pPr lvl="2">
              <a:buFont typeface="Wingdings" panose="05000000000000000000" pitchFamily="2" charset="2"/>
              <a:buChar char="l"/>
            </a:pPr>
            <a:r>
              <a:rPr lang="zh-CN" altLang="en-US" sz="2400"/>
              <a:t>网络通信软件；</a:t>
            </a:r>
          </a:p>
          <a:p>
            <a:pPr lvl="2">
              <a:buFont typeface="Wingdings" panose="05000000000000000000" pitchFamily="2" charset="2"/>
              <a:buChar char="l"/>
            </a:pPr>
            <a:r>
              <a:rPr lang="zh-CN" altLang="en-US" sz="2400"/>
              <a:t>网络操作系统；</a:t>
            </a:r>
          </a:p>
          <a:p>
            <a:pPr lvl="2">
              <a:buFont typeface="Wingdings" panose="05000000000000000000" pitchFamily="2" charset="2"/>
              <a:buChar char="l"/>
            </a:pPr>
            <a:r>
              <a:rPr lang="zh-CN" altLang="en-US" sz="2400"/>
              <a:t>网络管理及网络应用软件。</a:t>
            </a:r>
          </a:p>
        </p:txBody>
      </p:sp>
    </p:spTree>
  </p:cSld>
  <p:clrMapOvr>
    <a:masterClrMapping/>
  </p:clrMapOvr>
  <p:transition spd="slow"/>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695325" y="908050"/>
            <a:ext cx="2016125" cy="641350"/>
          </a:xfrm>
        </p:spPr>
        <p:txBody>
          <a:bodyPr/>
          <a:lstStyle/>
          <a:p>
            <a:pPr eaLnBrk="1" hangingPunct="1"/>
            <a:r>
              <a:rPr lang="zh-CN" altLang="en-US" sz="3000" smtClean="0">
                <a:latin typeface="微软雅黑" panose="020B0503020204020204" pitchFamily="34" charset="-122"/>
                <a:ea typeface="微软雅黑" panose="020B0503020204020204" pitchFamily="34" charset="-122"/>
              </a:rPr>
              <a:t>参考书目：</a:t>
            </a:r>
          </a:p>
        </p:txBody>
      </p:sp>
      <p:pic>
        <p:nvPicPr>
          <p:cNvPr id="10243" name="Picture 10" descr="d:\program files\360se6\User Data\temp\u=1787778281,1988735672&amp;fm=21&amp;gp=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988" y="1916113"/>
            <a:ext cx="3021012" cy="325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5232400" y="1000125"/>
            <a:ext cx="1722438" cy="554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p>
            <a:pPr eaLnBrk="1" hangingPunct="1">
              <a:defRPr/>
            </a:pPr>
            <a:r>
              <a:rPr lang="zh-CN" altLang="en-US" sz="3000" dirty="0">
                <a:solidFill>
                  <a:schemeClr val="tx2"/>
                </a:solidFill>
                <a:latin typeface="微软雅黑" panose="020B0503020204020204" pitchFamily="34" charset="-122"/>
                <a:ea typeface="微软雅黑" panose="020B0503020204020204" pitchFamily="34" charset="-122"/>
                <a:cs typeface="+mj-cs"/>
              </a:rPr>
              <a:t>考试形式：</a:t>
            </a:r>
          </a:p>
        </p:txBody>
      </p:sp>
      <p:sp>
        <p:nvSpPr>
          <p:cNvPr id="10245" name="矩形 4"/>
          <p:cNvSpPr>
            <a:spLocks noChangeArrowheads="1"/>
          </p:cNvSpPr>
          <p:nvPr/>
        </p:nvSpPr>
        <p:spPr bwMode="auto">
          <a:xfrm>
            <a:off x="5375275" y="2060575"/>
            <a:ext cx="5257800" cy="1308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defRPr>
                <a:solidFill>
                  <a:schemeClr val="tx1"/>
                </a:solidFill>
                <a:latin typeface="Verdana" panose="020B0604030504040204" pitchFamily="34" charset="0"/>
                <a:ea typeface="黑体" panose="02010609060101010101" pitchFamily="49" charset="-122"/>
              </a:defRPr>
            </a:lvl1pPr>
            <a:lvl2pPr marL="742950" indent="-285750">
              <a:defRPr>
                <a:solidFill>
                  <a:schemeClr val="tx1"/>
                </a:solidFill>
                <a:latin typeface="Verdana" panose="020B0604030504040204" pitchFamily="34" charset="0"/>
                <a:ea typeface="黑体" panose="02010609060101010101" pitchFamily="49" charset="-122"/>
              </a:defRPr>
            </a:lvl2pPr>
            <a:lvl3pPr marL="1143000" indent="-228600">
              <a:defRPr>
                <a:solidFill>
                  <a:schemeClr val="tx1"/>
                </a:solidFill>
                <a:latin typeface="Verdana" panose="020B0604030504040204" pitchFamily="34" charset="0"/>
                <a:ea typeface="黑体" panose="02010609060101010101" pitchFamily="49" charset="-122"/>
              </a:defRPr>
            </a:lvl3pPr>
            <a:lvl4pPr marL="1600200" indent="-228600">
              <a:defRPr>
                <a:solidFill>
                  <a:schemeClr val="tx1"/>
                </a:solidFill>
                <a:latin typeface="Verdana" panose="020B0604030504040204" pitchFamily="34" charset="0"/>
                <a:ea typeface="黑体" panose="02010609060101010101" pitchFamily="49" charset="-122"/>
              </a:defRPr>
            </a:lvl4pPr>
            <a:lvl5pPr marL="2057400" indent="-228600">
              <a:defRPr>
                <a:solidFill>
                  <a:schemeClr val="tx1"/>
                </a:solidFill>
                <a:latin typeface="Verdana" panose="020B0604030504040204" pitchFamily="34" charset="0"/>
                <a:ea typeface="黑体" panose="02010609060101010101" pitchFamily="49"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9pPr>
          </a:lstStyle>
          <a:p>
            <a:pPr>
              <a:lnSpc>
                <a:spcPct val="150000"/>
              </a:lnSpc>
              <a:buFont typeface="Wingdings" panose="05000000000000000000" pitchFamily="2" charset="2"/>
              <a:buChar char="l"/>
            </a:pPr>
            <a:r>
              <a:rPr lang="zh-CN" altLang="en-US" sz="2800">
                <a:latin typeface="微软雅黑" panose="020B0503020204020204" pitchFamily="34" charset="-122"/>
                <a:ea typeface="微软雅黑" panose="020B0503020204020204" pitchFamily="34" charset="-122"/>
              </a:rPr>
              <a:t>平时：</a:t>
            </a:r>
            <a:r>
              <a:rPr lang="en-US" altLang="zh-CN" sz="2800">
                <a:latin typeface="微软雅黑" panose="020B0503020204020204" pitchFamily="34" charset="-122"/>
                <a:ea typeface="微软雅黑" panose="020B0503020204020204" pitchFamily="34" charset="-122"/>
              </a:rPr>
              <a:t>40%</a:t>
            </a:r>
            <a:r>
              <a:rPr lang="zh-CN" altLang="en-US" sz="2800">
                <a:latin typeface="微软雅黑" panose="020B0503020204020204" pitchFamily="34" charset="-122"/>
                <a:ea typeface="微软雅黑" panose="020B0503020204020204" pitchFamily="34" charset="-122"/>
              </a:rPr>
              <a:t>（作业，签到）</a:t>
            </a:r>
            <a:endParaRPr lang="en-US" altLang="zh-CN" sz="2800">
              <a:latin typeface="微软雅黑" panose="020B0503020204020204" pitchFamily="34" charset="-122"/>
              <a:ea typeface="微软雅黑" panose="020B0503020204020204" pitchFamily="34" charset="-122"/>
            </a:endParaRPr>
          </a:p>
          <a:p>
            <a:pPr>
              <a:lnSpc>
                <a:spcPct val="150000"/>
              </a:lnSpc>
              <a:buFont typeface="Wingdings" panose="05000000000000000000" pitchFamily="2" charset="2"/>
              <a:buChar char="l"/>
            </a:pPr>
            <a:r>
              <a:rPr lang="zh-CN" altLang="en-US" sz="2800">
                <a:latin typeface="微软雅黑" panose="020B0503020204020204" pitchFamily="34" charset="-122"/>
                <a:ea typeface="微软雅黑" panose="020B0503020204020204" pitchFamily="34" charset="-122"/>
              </a:rPr>
              <a:t>期末：</a:t>
            </a:r>
            <a:r>
              <a:rPr lang="en-US" altLang="zh-CN" sz="2800">
                <a:latin typeface="微软雅黑" panose="020B0503020204020204" pitchFamily="34" charset="-122"/>
                <a:ea typeface="微软雅黑" panose="020B0503020204020204" pitchFamily="34" charset="-122"/>
              </a:rPr>
              <a:t>60%</a:t>
            </a:r>
            <a:r>
              <a:rPr lang="zh-CN" altLang="en-US" sz="2800">
                <a:latin typeface="微软雅黑" panose="020B0503020204020204" pitchFamily="34" charset="-122"/>
                <a:ea typeface="微软雅黑" panose="020B0503020204020204" pitchFamily="34" charset="-122"/>
              </a:rPr>
              <a:t>（期末卷面）</a:t>
            </a:r>
          </a:p>
        </p:txBody>
      </p:sp>
    </p:spTree>
  </p:cSld>
  <p:clrMapOvr>
    <a:masterClrMapping/>
  </p:clrMapOvr>
  <p:transition spd="slow"/>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a:xfrm>
            <a:off x="766763" y="981075"/>
            <a:ext cx="2592387" cy="609600"/>
          </a:xfrm>
        </p:spPr>
        <p:txBody>
          <a:bodyPr>
            <a:spAutoFit/>
          </a:bodyPr>
          <a:lstStyle/>
          <a:p>
            <a:pPr>
              <a:lnSpc>
                <a:spcPct val="120000"/>
              </a:lnSpc>
              <a:spcBef>
                <a:spcPct val="50000"/>
              </a:spcBef>
              <a:defRPr/>
            </a:pPr>
            <a:r>
              <a:rPr lang="zh-CN" altLang="en-US" sz="2800" kern="1200" dirty="0">
                <a:solidFill>
                  <a:schemeClr val="tx1"/>
                </a:solidFill>
                <a:latin typeface="微软雅黑" panose="020B0503020204020204" pitchFamily="34" charset="-122"/>
                <a:ea typeface="微软雅黑" panose="020B0503020204020204" pitchFamily="34" charset="-122"/>
                <a:cs typeface="+mn-cs"/>
              </a:rPr>
              <a:t>局域网的组成</a:t>
            </a:r>
          </a:p>
        </p:txBody>
      </p:sp>
      <p:sp>
        <p:nvSpPr>
          <p:cNvPr id="47107" name="矩形 2"/>
          <p:cNvSpPr>
            <a:spLocks noChangeArrowheads="1"/>
          </p:cNvSpPr>
          <p:nvPr/>
        </p:nvSpPr>
        <p:spPr bwMode="auto">
          <a:xfrm>
            <a:off x="5456238" y="1962150"/>
            <a:ext cx="1755775"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Verdana" panose="020B0604030504040204" pitchFamily="34" charset="0"/>
                <a:ea typeface="黑体" panose="02010609060101010101" pitchFamily="49" charset="-122"/>
              </a:defRPr>
            </a:lvl1pPr>
            <a:lvl2pPr marL="742950" indent="-285750">
              <a:defRPr>
                <a:solidFill>
                  <a:schemeClr val="tx1"/>
                </a:solidFill>
                <a:latin typeface="Verdana" panose="020B0604030504040204" pitchFamily="34" charset="0"/>
                <a:ea typeface="黑体" panose="02010609060101010101" pitchFamily="49" charset="-122"/>
              </a:defRPr>
            </a:lvl2pPr>
            <a:lvl3pPr marL="1143000" indent="-228600">
              <a:defRPr>
                <a:solidFill>
                  <a:schemeClr val="tx1"/>
                </a:solidFill>
                <a:latin typeface="Verdana" panose="020B0604030504040204" pitchFamily="34" charset="0"/>
                <a:ea typeface="黑体" panose="02010609060101010101" pitchFamily="49" charset="-122"/>
              </a:defRPr>
            </a:lvl3pPr>
            <a:lvl4pPr marL="1600200" indent="-228600">
              <a:defRPr>
                <a:solidFill>
                  <a:schemeClr val="tx1"/>
                </a:solidFill>
                <a:latin typeface="Verdana" panose="020B0604030504040204" pitchFamily="34" charset="0"/>
                <a:ea typeface="黑体" panose="02010609060101010101" pitchFamily="49" charset="-122"/>
              </a:defRPr>
            </a:lvl4pPr>
            <a:lvl5pPr marL="2057400" indent="-228600">
              <a:defRPr>
                <a:solidFill>
                  <a:schemeClr val="tx1"/>
                </a:solidFill>
                <a:latin typeface="Verdana" panose="020B0604030504040204" pitchFamily="34" charset="0"/>
                <a:ea typeface="黑体" panose="02010609060101010101" pitchFamily="49"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9pPr>
          </a:lstStyle>
          <a:p>
            <a:pPr>
              <a:lnSpc>
                <a:spcPct val="120000"/>
              </a:lnSpc>
              <a:spcBef>
                <a:spcPct val="50000"/>
              </a:spcBef>
            </a:pPr>
            <a:r>
              <a:rPr lang="en-US" altLang="zh-CN" sz="2000">
                <a:latin typeface="微软雅黑" panose="020B0503020204020204" pitchFamily="34" charset="-122"/>
                <a:ea typeface="微软雅黑" panose="020B0503020204020204" pitchFamily="34" charset="-122"/>
              </a:rPr>
              <a:t>1. </a:t>
            </a:r>
            <a:r>
              <a:rPr lang="zh-CN" altLang="en-US" sz="2000">
                <a:latin typeface="微软雅黑" panose="020B0503020204020204" pitchFamily="34" charset="-122"/>
                <a:ea typeface="微软雅黑" panose="020B0503020204020204" pitchFamily="34" charset="-122"/>
              </a:rPr>
              <a:t>网络工作站</a:t>
            </a:r>
          </a:p>
        </p:txBody>
      </p:sp>
      <p:sp>
        <p:nvSpPr>
          <p:cNvPr id="47108" name="矩形 3"/>
          <p:cNvSpPr>
            <a:spLocks noChangeArrowheads="1"/>
          </p:cNvSpPr>
          <p:nvPr/>
        </p:nvSpPr>
        <p:spPr bwMode="auto">
          <a:xfrm>
            <a:off x="7542213" y="1946275"/>
            <a:ext cx="1874837"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Verdana" panose="020B0604030504040204" pitchFamily="34" charset="0"/>
                <a:ea typeface="黑体" panose="02010609060101010101" pitchFamily="49" charset="-122"/>
              </a:defRPr>
            </a:lvl1pPr>
            <a:lvl2pPr marL="742950" indent="-285750">
              <a:defRPr>
                <a:solidFill>
                  <a:schemeClr val="tx1"/>
                </a:solidFill>
                <a:latin typeface="Verdana" panose="020B0604030504040204" pitchFamily="34" charset="0"/>
                <a:ea typeface="黑体" panose="02010609060101010101" pitchFamily="49" charset="-122"/>
              </a:defRPr>
            </a:lvl2pPr>
            <a:lvl3pPr marL="1143000" indent="-228600">
              <a:defRPr>
                <a:solidFill>
                  <a:schemeClr val="tx1"/>
                </a:solidFill>
                <a:latin typeface="Verdana" panose="020B0604030504040204" pitchFamily="34" charset="0"/>
                <a:ea typeface="黑体" panose="02010609060101010101" pitchFamily="49" charset="-122"/>
              </a:defRPr>
            </a:lvl3pPr>
            <a:lvl4pPr marL="1600200" indent="-228600">
              <a:defRPr>
                <a:solidFill>
                  <a:schemeClr val="tx1"/>
                </a:solidFill>
                <a:latin typeface="Verdana" panose="020B0604030504040204" pitchFamily="34" charset="0"/>
                <a:ea typeface="黑体" panose="02010609060101010101" pitchFamily="49" charset="-122"/>
              </a:defRPr>
            </a:lvl4pPr>
            <a:lvl5pPr marL="2057400" indent="-228600">
              <a:defRPr>
                <a:solidFill>
                  <a:schemeClr val="tx1"/>
                </a:solidFill>
                <a:latin typeface="Verdana" panose="020B0604030504040204" pitchFamily="34" charset="0"/>
                <a:ea typeface="黑体" panose="02010609060101010101" pitchFamily="49"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9pPr>
          </a:lstStyle>
          <a:p>
            <a:pPr>
              <a:lnSpc>
                <a:spcPct val="120000"/>
              </a:lnSpc>
              <a:spcBef>
                <a:spcPct val="50000"/>
              </a:spcBef>
            </a:pPr>
            <a:r>
              <a:rPr lang="en-US" altLang="zh-CN" sz="2000">
                <a:latin typeface="微软雅黑" panose="020B0503020204020204" pitchFamily="34" charset="-122"/>
                <a:ea typeface="微软雅黑" panose="020B0503020204020204" pitchFamily="34" charset="-122"/>
              </a:rPr>
              <a:t>2</a:t>
            </a:r>
            <a:r>
              <a:rPr lang="zh-CN" altLang="en-US" sz="2000">
                <a:latin typeface="微软雅黑" panose="020B0503020204020204" pitchFamily="34" charset="-122"/>
                <a:ea typeface="微软雅黑" panose="020B0503020204020204" pitchFamily="34" charset="-122"/>
              </a:rPr>
              <a:t>、网络服务器</a:t>
            </a:r>
          </a:p>
        </p:txBody>
      </p:sp>
      <p:sp>
        <p:nvSpPr>
          <p:cNvPr id="47109" name="矩形 4"/>
          <p:cNvSpPr>
            <a:spLocks noChangeArrowheads="1"/>
          </p:cNvSpPr>
          <p:nvPr/>
        </p:nvSpPr>
        <p:spPr bwMode="auto">
          <a:xfrm>
            <a:off x="9955213" y="1919288"/>
            <a:ext cx="1949450"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Verdana" panose="020B0604030504040204" pitchFamily="34" charset="0"/>
                <a:ea typeface="黑体" panose="02010609060101010101" pitchFamily="49" charset="-122"/>
              </a:defRPr>
            </a:lvl1pPr>
            <a:lvl2pPr marL="742950" indent="-285750">
              <a:defRPr>
                <a:solidFill>
                  <a:schemeClr val="tx1"/>
                </a:solidFill>
                <a:latin typeface="Verdana" panose="020B0604030504040204" pitchFamily="34" charset="0"/>
                <a:ea typeface="黑体" panose="02010609060101010101" pitchFamily="49" charset="-122"/>
              </a:defRPr>
            </a:lvl2pPr>
            <a:lvl3pPr marL="1143000" indent="-228600">
              <a:defRPr>
                <a:solidFill>
                  <a:schemeClr val="tx1"/>
                </a:solidFill>
                <a:latin typeface="Verdana" panose="020B0604030504040204" pitchFamily="34" charset="0"/>
                <a:ea typeface="黑体" panose="02010609060101010101" pitchFamily="49" charset="-122"/>
              </a:defRPr>
            </a:lvl3pPr>
            <a:lvl4pPr marL="1600200" indent="-228600">
              <a:defRPr>
                <a:solidFill>
                  <a:schemeClr val="tx1"/>
                </a:solidFill>
                <a:latin typeface="Verdana" panose="020B0604030504040204" pitchFamily="34" charset="0"/>
                <a:ea typeface="黑体" panose="02010609060101010101" pitchFamily="49" charset="-122"/>
              </a:defRPr>
            </a:lvl4pPr>
            <a:lvl5pPr marL="2057400" indent="-228600">
              <a:defRPr>
                <a:solidFill>
                  <a:schemeClr val="tx1"/>
                </a:solidFill>
                <a:latin typeface="Verdana" panose="020B0604030504040204" pitchFamily="34" charset="0"/>
                <a:ea typeface="黑体" panose="02010609060101010101" pitchFamily="49"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9pPr>
          </a:lstStyle>
          <a:p>
            <a:pPr>
              <a:lnSpc>
                <a:spcPct val="120000"/>
              </a:lnSpc>
              <a:spcBef>
                <a:spcPct val="50000"/>
              </a:spcBef>
            </a:pPr>
            <a:r>
              <a:rPr lang="en-US" altLang="zh-CN" sz="2000">
                <a:latin typeface="微软雅黑" panose="020B0503020204020204" pitchFamily="34" charset="-122"/>
                <a:ea typeface="微软雅黑" panose="020B0503020204020204" pitchFamily="34" charset="-122"/>
              </a:rPr>
              <a:t>3 </a:t>
            </a:r>
            <a:r>
              <a:rPr lang="zh-CN" altLang="en-US" sz="2000">
                <a:latin typeface="微软雅黑" panose="020B0503020204020204" pitchFamily="34" charset="-122"/>
                <a:ea typeface="微软雅黑" panose="020B0503020204020204" pitchFamily="34" charset="-122"/>
              </a:rPr>
              <a:t>、网络适配器</a:t>
            </a:r>
          </a:p>
        </p:txBody>
      </p:sp>
      <p:sp>
        <p:nvSpPr>
          <p:cNvPr id="47110" name="矩形 5"/>
          <p:cNvSpPr>
            <a:spLocks noChangeArrowheads="1"/>
          </p:cNvSpPr>
          <p:nvPr/>
        </p:nvSpPr>
        <p:spPr bwMode="auto">
          <a:xfrm>
            <a:off x="9082088" y="3849688"/>
            <a:ext cx="2717800"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Verdana" panose="020B0604030504040204" pitchFamily="34" charset="0"/>
                <a:ea typeface="黑体" panose="02010609060101010101" pitchFamily="49" charset="-122"/>
              </a:defRPr>
            </a:lvl1pPr>
            <a:lvl2pPr marL="742950" indent="-285750">
              <a:defRPr>
                <a:solidFill>
                  <a:schemeClr val="tx1"/>
                </a:solidFill>
                <a:latin typeface="Verdana" panose="020B0604030504040204" pitchFamily="34" charset="0"/>
                <a:ea typeface="黑体" panose="02010609060101010101" pitchFamily="49" charset="-122"/>
              </a:defRPr>
            </a:lvl2pPr>
            <a:lvl3pPr marL="1143000" indent="-228600">
              <a:defRPr>
                <a:solidFill>
                  <a:schemeClr val="tx1"/>
                </a:solidFill>
                <a:latin typeface="Verdana" panose="020B0604030504040204" pitchFamily="34" charset="0"/>
                <a:ea typeface="黑体" panose="02010609060101010101" pitchFamily="49" charset="-122"/>
              </a:defRPr>
            </a:lvl3pPr>
            <a:lvl4pPr marL="1600200" indent="-228600">
              <a:defRPr>
                <a:solidFill>
                  <a:schemeClr val="tx1"/>
                </a:solidFill>
                <a:latin typeface="Verdana" panose="020B0604030504040204" pitchFamily="34" charset="0"/>
                <a:ea typeface="黑体" panose="02010609060101010101" pitchFamily="49" charset="-122"/>
              </a:defRPr>
            </a:lvl4pPr>
            <a:lvl5pPr marL="2057400" indent="-228600">
              <a:defRPr>
                <a:solidFill>
                  <a:schemeClr val="tx1"/>
                </a:solidFill>
                <a:latin typeface="Verdana" panose="020B0604030504040204" pitchFamily="34" charset="0"/>
                <a:ea typeface="黑体" panose="02010609060101010101" pitchFamily="49"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9pPr>
          </a:lstStyle>
          <a:p>
            <a:pPr>
              <a:lnSpc>
                <a:spcPct val="120000"/>
              </a:lnSpc>
              <a:spcBef>
                <a:spcPct val="50000"/>
              </a:spcBef>
            </a:pPr>
            <a:r>
              <a:rPr lang="en-US" altLang="zh-CN" sz="2000">
                <a:latin typeface="微软雅黑" panose="020B0503020204020204" pitchFamily="34" charset="-122"/>
                <a:ea typeface="微软雅黑" panose="020B0503020204020204" pitchFamily="34" charset="-122"/>
              </a:rPr>
              <a:t>5</a:t>
            </a:r>
            <a:r>
              <a:rPr lang="zh-CN" altLang="en-US" sz="2000">
                <a:latin typeface="微软雅黑" panose="020B0503020204020204" pitchFamily="34" charset="-122"/>
                <a:ea typeface="微软雅黑" panose="020B0503020204020204" pitchFamily="34" charset="-122"/>
              </a:rPr>
              <a:t>、集线器（交换机） </a:t>
            </a:r>
          </a:p>
        </p:txBody>
      </p:sp>
      <p:sp>
        <p:nvSpPr>
          <p:cNvPr id="47111" name="矩形 6"/>
          <p:cNvSpPr>
            <a:spLocks noChangeArrowheads="1"/>
          </p:cNvSpPr>
          <p:nvPr/>
        </p:nvSpPr>
        <p:spPr bwMode="auto">
          <a:xfrm>
            <a:off x="5616575" y="3849688"/>
            <a:ext cx="1617663"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Verdana" panose="020B0604030504040204" pitchFamily="34" charset="0"/>
                <a:ea typeface="黑体" panose="02010609060101010101" pitchFamily="49" charset="-122"/>
              </a:defRPr>
            </a:lvl1pPr>
            <a:lvl2pPr marL="742950" indent="-285750">
              <a:defRPr>
                <a:solidFill>
                  <a:schemeClr val="tx1"/>
                </a:solidFill>
                <a:latin typeface="Verdana" panose="020B0604030504040204" pitchFamily="34" charset="0"/>
                <a:ea typeface="黑体" panose="02010609060101010101" pitchFamily="49" charset="-122"/>
              </a:defRPr>
            </a:lvl2pPr>
            <a:lvl3pPr marL="1143000" indent="-228600">
              <a:defRPr>
                <a:solidFill>
                  <a:schemeClr val="tx1"/>
                </a:solidFill>
                <a:latin typeface="Verdana" panose="020B0604030504040204" pitchFamily="34" charset="0"/>
                <a:ea typeface="黑体" panose="02010609060101010101" pitchFamily="49" charset="-122"/>
              </a:defRPr>
            </a:lvl3pPr>
            <a:lvl4pPr marL="1600200" indent="-228600">
              <a:defRPr>
                <a:solidFill>
                  <a:schemeClr val="tx1"/>
                </a:solidFill>
                <a:latin typeface="Verdana" panose="020B0604030504040204" pitchFamily="34" charset="0"/>
                <a:ea typeface="黑体" panose="02010609060101010101" pitchFamily="49" charset="-122"/>
              </a:defRPr>
            </a:lvl4pPr>
            <a:lvl5pPr marL="2057400" indent="-228600">
              <a:defRPr>
                <a:solidFill>
                  <a:schemeClr val="tx1"/>
                </a:solidFill>
                <a:latin typeface="Verdana" panose="020B0604030504040204" pitchFamily="34" charset="0"/>
                <a:ea typeface="黑体" panose="02010609060101010101" pitchFamily="49"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9pPr>
          </a:lstStyle>
          <a:p>
            <a:pPr>
              <a:lnSpc>
                <a:spcPct val="120000"/>
              </a:lnSpc>
              <a:spcBef>
                <a:spcPct val="50000"/>
              </a:spcBef>
            </a:pPr>
            <a:r>
              <a:rPr lang="en-US" altLang="zh-CN" sz="2000">
                <a:latin typeface="微软雅黑" panose="020B0503020204020204" pitchFamily="34" charset="-122"/>
                <a:ea typeface="微软雅黑" panose="020B0503020204020204" pitchFamily="34" charset="-122"/>
              </a:rPr>
              <a:t>4</a:t>
            </a:r>
            <a:r>
              <a:rPr lang="zh-CN" altLang="en-US" sz="2000">
                <a:latin typeface="微软雅黑" panose="020B0503020204020204" pitchFamily="34" charset="-122"/>
                <a:ea typeface="微软雅黑" panose="020B0503020204020204" pitchFamily="34" charset="-122"/>
              </a:rPr>
              <a:t>、传输介质</a:t>
            </a:r>
          </a:p>
        </p:txBody>
      </p:sp>
      <p:pic>
        <p:nvPicPr>
          <p:cNvPr id="47112" name="Picture 6" descr="deskto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45125" y="2386013"/>
            <a:ext cx="1806575" cy="1001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13" name="Picture 5"/>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834313" y="2454275"/>
            <a:ext cx="995362" cy="1008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47114" name="Object 7"/>
          <p:cNvGraphicFramePr>
            <a:graphicFrameLocks noChangeAspect="1"/>
          </p:cNvGraphicFramePr>
          <p:nvPr/>
        </p:nvGraphicFramePr>
        <p:xfrm>
          <a:off x="9693275" y="2454275"/>
          <a:ext cx="1898650" cy="736600"/>
        </p:xfrm>
        <a:graphic>
          <a:graphicData uri="http://schemas.openxmlformats.org/presentationml/2006/ole">
            <mc:AlternateContent xmlns:mc="http://schemas.openxmlformats.org/markup-compatibility/2006">
              <mc:Choice xmlns:v="urn:schemas-microsoft-com:vml" Requires="v">
                <p:oleObj spid="_x0000_s47119" name="位图图像" r:id="rId5" imgW="1448002" imgH="704948" progId="Paint.Picture">
                  <p:embed/>
                </p:oleObj>
              </mc:Choice>
              <mc:Fallback>
                <p:oleObj name="位图图像" r:id="rId5" imgW="1448002" imgH="704948" progId="Paint.Picture">
                  <p:embed/>
                  <p:pic>
                    <p:nvPicPr>
                      <p:cNvPr id="0" name="Object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693275" y="2454275"/>
                        <a:ext cx="1898650" cy="736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cap="sq">
                            <a:solidFill>
                              <a:schemeClr val="hlink"/>
                            </a:solidFill>
                            <a:miter lim="800000"/>
                            <a:headEnd type="none" w="sm" len="sm"/>
                            <a:tailEnd type="none" w="sm" len="sm"/>
                          </a14:hiddenLine>
                        </a:ext>
                        <a:ext uri="{AF507438-7753-43E0-B8FC-AC1667EBCBE1}">
                          <a14:hiddenEffects xmlns:a14="http://schemas.microsoft.com/office/drawing/2010/main">
                            <a:effectLst>
                              <a:outerShdw dist="17961" dir="13500000" algn="ctr" rotWithShape="0">
                                <a:srgbClr val="626B74"/>
                              </a:outerShdw>
                            </a:effectLst>
                          </a14:hiddenEffects>
                        </a:ext>
                      </a:extLst>
                    </p:spPr>
                  </p:pic>
                </p:oleObj>
              </mc:Fallback>
            </mc:AlternateContent>
          </a:graphicData>
        </a:graphic>
      </p:graphicFrame>
      <p:pic>
        <p:nvPicPr>
          <p:cNvPr id="47115" name="Picture 9" descr="zq00062600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604250" y="4603750"/>
            <a:ext cx="3163888" cy="766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16" name="Picture 4" descr="cable_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75275" y="4581525"/>
            <a:ext cx="2376488" cy="4381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47117" name="图片 22"/>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476250" y="2006600"/>
            <a:ext cx="3887788" cy="246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18" name="矩形 23"/>
          <p:cNvSpPr>
            <a:spLocks noChangeArrowheads="1"/>
          </p:cNvSpPr>
          <p:nvPr/>
        </p:nvSpPr>
        <p:spPr bwMode="auto">
          <a:xfrm>
            <a:off x="1098550" y="4473575"/>
            <a:ext cx="25209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ea typeface="黑体" panose="02010609060101010101" pitchFamily="49" charset="-122"/>
              </a:defRPr>
            </a:lvl1pPr>
            <a:lvl2pPr marL="742950" indent="-285750">
              <a:defRPr>
                <a:solidFill>
                  <a:schemeClr val="tx1"/>
                </a:solidFill>
                <a:latin typeface="Verdana" panose="020B0604030504040204" pitchFamily="34" charset="0"/>
                <a:ea typeface="黑体" panose="02010609060101010101" pitchFamily="49" charset="-122"/>
              </a:defRPr>
            </a:lvl2pPr>
            <a:lvl3pPr marL="1143000" indent="-228600">
              <a:defRPr>
                <a:solidFill>
                  <a:schemeClr val="tx1"/>
                </a:solidFill>
                <a:latin typeface="Verdana" panose="020B0604030504040204" pitchFamily="34" charset="0"/>
                <a:ea typeface="黑体" panose="02010609060101010101" pitchFamily="49" charset="-122"/>
              </a:defRPr>
            </a:lvl3pPr>
            <a:lvl4pPr marL="1600200" indent="-228600">
              <a:defRPr>
                <a:solidFill>
                  <a:schemeClr val="tx1"/>
                </a:solidFill>
                <a:latin typeface="Verdana" panose="020B0604030504040204" pitchFamily="34" charset="0"/>
                <a:ea typeface="黑体" panose="02010609060101010101" pitchFamily="49" charset="-122"/>
              </a:defRPr>
            </a:lvl4pPr>
            <a:lvl5pPr marL="2057400" indent="-228600">
              <a:defRPr>
                <a:solidFill>
                  <a:schemeClr val="tx1"/>
                </a:solidFill>
                <a:latin typeface="Verdana" panose="020B0604030504040204" pitchFamily="34" charset="0"/>
                <a:ea typeface="黑体" panose="02010609060101010101" pitchFamily="49"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9pPr>
          </a:lstStyle>
          <a:p>
            <a:r>
              <a:rPr lang="zh-CN" altLang="en-US">
                <a:latin typeface="微软雅黑" panose="020B0503020204020204" pitchFamily="34" charset="-122"/>
                <a:ea typeface="微软雅黑" panose="020B0503020204020204" pitchFamily="34" charset="-122"/>
              </a:rPr>
              <a:t>常见的局域网拓扑结构</a:t>
            </a:r>
          </a:p>
        </p:txBody>
      </p:sp>
    </p:spTree>
  </p:cSld>
  <p:clrMapOvr>
    <a:masterClrMapping/>
  </p:clrMapOvr>
  <p:transition spd="slow"/>
  <p:timing>
    <p:tnLst>
      <p:par>
        <p:cTn id="1" dur="indefinite" restart="never" nodeType="tmRoot"/>
      </p:par>
    </p:tnLst>
    <p:bldLst>
      <p:bldP spid="400386"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a:xfrm>
            <a:off x="766763" y="965200"/>
            <a:ext cx="2449512" cy="609600"/>
          </a:xfrm>
        </p:spPr>
        <p:txBody>
          <a:bodyPr>
            <a:spAutoFit/>
          </a:bodyPr>
          <a:lstStyle/>
          <a:p>
            <a:pPr>
              <a:lnSpc>
                <a:spcPct val="120000"/>
              </a:lnSpc>
              <a:spcBef>
                <a:spcPct val="50000"/>
              </a:spcBef>
              <a:defRPr/>
            </a:pPr>
            <a:r>
              <a:rPr lang="zh-CN" altLang="en-US" sz="2800" kern="1200" dirty="0">
                <a:solidFill>
                  <a:schemeClr val="tx1"/>
                </a:solidFill>
                <a:latin typeface="微软雅黑" panose="020B0503020204020204" pitchFamily="34" charset="-122"/>
                <a:ea typeface="微软雅黑" panose="020B0503020204020204" pitchFamily="34" charset="-122"/>
                <a:cs typeface="+mn-cs"/>
              </a:rPr>
              <a:t>广域网的组成</a:t>
            </a:r>
          </a:p>
        </p:txBody>
      </p:sp>
      <p:sp>
        <p:nvSpPr>
          <p:cNvPr id="402435" name="Rectangle 3"/>
          <p:cNvSpPr>
            <a:spLocks noChangeArrowheads="1"/>
          </p:cNvSpPr>
          <p:nvPr/>
        </p:nvSpPr>
        <p:spPr bwMode="auto">
          <a:xfrm>
            <a:off x="623888" y="1773238"/>
            <a:ext cx="11376025" cy="2019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spAutoFit/>
          </a:bodyPr>
          <a:lstStyle/>
          <a:p>
            <a:pPr algn="just">
              <a:lnSpc>
                <a:spcPct val="120000"/>
              </a:lnSpc>
              <a:spcBef>
                <a:spcPts val="600"/>
              </a:spcBef>
              <a:defRPr/>
            </a:pPr>
            <a:r>
              <a:rPr lang="zh-CN" altLang="en-US" sz="2400" dirty="0">
                <a:latin typeface="微软雅黑" panose="020B0503020204020204" pitchFamily="34" charset="-122"/>
                <a:ea typeface="微软雅黑" panose="020B0503020204020204" pitchFamily="34" charset="-122"/>
              </a:rPr>
              <a:t>广域网最基本的功能是数据通信和资源共享。从逻辑上</a:t>
            </a:r>
            <a:r>
              <a:rPr lang="en-US" altLang="zh-CN" sz="2400" dirty="0">
                <a:latin typeface="微软雅黑" panose="020B0503020204020204" pitchFamily="34" charset="-122"/>
                <a:ea typeface="微软雅黑" panose="020B0503020204020204" pitchFamily="34" charset="-122"/>
              </a:rPr>
              <a:t>WAN</a:t>
            </a:r>
            <a:r>
              <a:rPr lang="zh-CN" altLang="en-US" sz="2400" dirty="0">
                <a:latin typeface="微软雅黑" panose="020B0503020204020204" pitchFamily="34" charset="-122"/>
                <a:ea typeface="微软雅黑" panose="020B0503020204020204" pitchFamily="34" charset="-122"/>
              </a:rPr>
              <a:t>分成两大部分：</a:t>
            </a:r>
          </a:p>
          <a:p>
            <a:pPr marL="342900" indent="-342900" algn="just">
              <a:lnSpc>
                <a:spcPct val="120000"/>
              </a:lnSpc>
              <a:spcBef>
                <a:spcPts val="600"/>
              </a:spcBef>
              <a:buFont typeface="Wingdings" panose="05000000000000000000" pitchFamily="2" charset="2"/>
              <a:buChar char="l"/>
              <a:defRPr/>
            </a:pPr>
            <a:r>
              <a:rPr lang="zh-CN" altLang="en-US" sz="2400" dirty="0">
                <a:solidFill>
                  <a:srgbClr val="0070C0"/>
                </a:solidFill>
                <a:latin typeface="微软雅黑" panose="020B0503020204020204" pitchFamily="34" charset="-122"/>
                <a:ea typeface="微软雅黑" panose="020B0503020204020204" pitchFamily="34" charset="-122"/>
              </a:rPr>
              <a:t>资源子网</a:t>
            </a:r>
            <a:r>
              <a:rPr lang="zh-CN" altLang="en-US" sz="2400" dirty="0">
                <a:latin typeface="微软雅黑" panose="020B0503020204020204" pitchFamily="34" charset="-122"/>
                <a:ea typeface="微软雅黑" panose="020B0503020204020204" pitchFamily="34" charset="-122"/>
              </a:rPr>
              <a:t>：主要负责全网的信息处理，为网络用户提供网络服务和资源共享。</a:t>
            </a:r>
          </a:p>
          <a:p>
            <a:pPr marL="342900" indent="-342900" algn="just">
              <a:lnSpc>
                <a:spcPct val="120000"/>
              </a:lnSpc>
              <a:spcBef>
                <a:spcPts val="600"/>
              </a:spcBef>
              <a:buFont typeface="Wingdings" panose="05000000000000000000" pitchFamily="2" charset="2"/>
              <a:buChar char="l"/>
              <a:defRPr/>
            </a:pPr>
            <a:r>
              <a:rPr lang="zh-CN" altLang="en-US" sz="2400" dirty="0">
                <a:solidFill>
                  <a:srgbClr val="0070C0"/>
                </a:solidFill>
                <a:latin typeface="微软雅黑" panose="020B0503020204020204" pitchFamily="34" charset="-122"/>
                <a:ea typeface="微软雅黑" panose="020B0503020204020204" pitchFamily="34" charset="-122"/>
              </a:rPr>
              <a:t>通信子网</a:t>
            </a:r>
            <a:r>
              <a:rPr lang="zh-CN" altLang="en-US" sz="2400" dirty="0">
                <a:latin typeface="微软雅黑" panose="020B0503020204020204" pitchFamily="34" charset="-122"/>
                <a:ea typeface="微软雅黑" panose="020B0503020204020204" pitchFamily="34" charset="-122"/>
              </a:rPr>
              <a:t>：主要负责全网的数据通信，为网络用户提供数据传输、转接、加工和变换等通信处理工作。</a:t>
            </a:r>
          </a:p>
        </p:txBody>
      </p:sp>
      <p:graphicFrame>
        <p:nvGraphicFramePr>
          <p:cNvPr id="48132" name="Object 3"/>
          <p:cNvGraphicFramePr>
            <a:graphicFrameLocks noChangeAspect="1"/>
          </p:cNvGraphicFramePr>
          <p:nvPr/>
        </p:nvGraphicFramePr>
        <p:xfrm>
          <a:off x="6240463" y="3429000"/>
          <a:ext cx="5400675" cy="3003550"/>
        </p:xfrm>
        <a:graphic>
          <a:graphicData uri="http://schemas.openxmlformats.org/presentationml/2006/ole">
            <mc:AlternateContent xmlns:mc="http://schemas.openxmlformats.org/markup-compatibility/2006">
              <mc:Choice xmlns:v="urn:schemas-microsoft-com:vml" Requires="v">
                <p:oleObj spid="_x0000_s48133" r:id="rId3" imgW="6355735" imgH="3536881" progId="Visio.Drawing.6">
                  <p:embed/>
                </p:oleObj>
              </mc:Choice>
              <mc:Fallback>
                <p:oleObj r:id="rId3" imgW="6355735" imgH="3536881" progId="Visio.Drawing.6">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40463" y="3429000"/>
                        <a:ext cx="5400675" cy="3003550"/>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spd="slow"/>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3"/>
          <p:cNvSpPr>
            <a:spLocks noChangeArrowheads="1"/>
          </p:cNvSpPr>
          <p:nvPr/>
        </p:nvSpPr>
        <p:spPr bwMode="auto">
          <a:xfrm>
            <a:off x="695325" y="2382838"/>
            <a:ext cx="11306175" cy="3324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spAutoFit/>
          </a:bodyPr>
          <a:lstStyle>
            <a:lvl1pPr marL="342900" indent="-342900">
              <a:defRPr>
                <a:solidFill>
                  <a:schemeClr val="tx1"/>
                </a:solidFill>
                <a:latin typeface="Verdana" panose="020B0604030504040204" pitchFamily="34" charset="0"/>
                <a:ea typeface="黑体" panose="02010609060101010101" pitchFamily="49" charset="-122"/>
              </a:defRPr>
            </a:lvl1pPr>
            <a:lvl2pPr marL="742950" indent="-285750">
              <a:defRPr>
                <a:solidFill>
                  <a:schemeClr val="tx1"/>
                </a:solidFill>
                <a:latin typeface="Verdana" panose="020B0604030504040204" pitchFamily="34" charset="0"/>
                <a:ea typeface="黑体" panose="02010609060101010101" pitchFamily="49" charset="-122"/>
              </a:defRPr>
            </a:lvl2pPr>
            <a:lvl3pPr marL="1143000" indent="-228600">
              <a:defRPr>
                <a:solidFill>
                  <a:schemeClr val="tx1"/>
                </a:solidFill>
                <a:latin typeface="Verdana" panose="020B0604030504040204" pitchFamily="34" charset="0"/>
                <a:ea typeface="黑体" panose="02010609060101010101" pitchFamily="49" charset="-122"/>
              </a:defRPr>
            </a:lvl3pPr>
            <a:lvl4pPr marL="1600200" indent="-228600">
              <a:defRPr>
                <a:solidFill>
                  <a:schemeClr val="tx1"/>
                </a:solidFill>
                <a:latin typeface="Verdana" panose="020B0604030504040204" pitchFamily="34" charset="0"/>
                <a:ea typeface="黑体" panose="02010609060101010101" pitchFamily="49" charset="-122"/>
              </a:defRPr>
            </a:lvl4pPr>
            <a:lvl5pPr marL="2057400" indent="-228600">
              <a:defRPr>
                <a:solidFill>
                  <a:schemeClr val="tx1"/>
                </a:solidFill>
                <a:latin typeface="Verdana" panose="020B0604030504040204" pitchFamily="34" charset="0"/>
                <a:ea typeface="黑体" panose="02010609060101010101" pitchFamily="49"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9pPr>
          </a:lstStyle>
          <a:p>
            <a:pPr>
              <a:lnSpc>
                <a:spcPct val="120000"/>
              </a:lnSpc>
              <a:spcBef>
                <a:spcPts val="600"/>
              </a:spcBef>
              <a:buFont typeface="Wingdings" panose="05000000000000000000" pitchFamily="2" charset="2"/>
              <a:buChar char="l"/>
            </a:pPr>
            <a:r>
              <a:rPr lang="zh-CN" altLang="en-US" sz="2000">
                <a:latin typeface="微软雅黑" panose="020B0503020204020204" pitchFamily="34" charset="-122"/>
                <a:ea typeface="微软雅黑" panose="020B0503020204020204" pitchFamily="34" charset="-122"/>
              </a:rPr>
              <a:t>通信子网由通信控制处理机、通信线路与其他通信设备组成，完成网络数据传输、转发等通信处理任务； </a:t>
            </a:r>
          </a:p>
          <a:p>
            <a:pPr>
              <a:lnSpc>
                <a:spcPct val="120000"/>
              </a:lnSpc>
              <a:spcBef>
                <a:spcPts val="600"/>
              </a:spcBef>
              <a:buFont typeface="Wingdings" panose="05000000000000000000" pitchFamily="2" charset="2"/>
              <a:buChar char="l"/>
            </a:pPr>
            <a:r>
              <a:rPr lang="zh-CN" altLang="en-US" sz="2000">
                <a:latin typeface="微软雅黑" panose="020B0503020204020204" pitchFamily="34" charset="-122"/>
                <a:ea typeface="微软雅黑" panose="020B0503020204020204" pitchFamily="34" charset="-122"/>
              </a:rPr>
              <a:t>通信控制处理机在网络拓扑结构中被称为网络结点；</a:t>
            </a:r>
          </a:p>
          <a:p>
            <a:pPr>
              <a:lnSpc>
                <a:spcPct val="120000"/>
              </a:lnSpc>
              <a:spcBef>
                <a:spcPts val="600"/>
              </a:spcBef>
              <a:buFont typeface="Wingdings" panose="05000000000000000000" pitchFamily="2" charset="2"/>
              <a:buChar char="l"/>
            </a:pPr>
            <a:r>
              <a:rPr lang="zh-CN" altLang="en-US" sz="2000">
                <a:latin typeface="微软雅黑" panose="020B0503020204020204" pitchFamily="34" charset="-122"/>
                <a:ea typeface="微软雅黑" panose="020B0503020204020204" pitchFamily="34" charset="-122"/>
              </a:rPr>
              <a:t>通信控制处理机作为与资源子网的主机、终端的连接的接口，将主机和终端连入网内；</a:t>
            </a:r>
          </a:p>
          <a:p>
            <a:pPr>
              <a:lnSpc>
                <a:spcPct val="120000"/>
              </a:lnSpc>
              <a:spcBef>
                <a:spcPts val="600"/>
              </a:spcBef>
              <a:buFont typeface="Wingdings" panose="05000000000000000000" pitchFamily="2" charset="2"/>
              <a:buChar char="l"/>
            </a:pPr>
            <a:r>
              <a:rPr lang="zh-CN" altLang="en-US" sz="2000">
                <a:latin typeface="微软雅黑" panose="020B0503020204020204" pitchFamily="34" charset="-122"/>
                <a:ea typeface="微软雅黑" panose="020B0503020204020204" pitchFamily="34" charset="-122"/>
              </a:rPr>
              <a:t>通信控制处理机作为通信子网中的分组存储转发结点，完成分组的接收、校验、存储、转发等功能；</a:t>
            </a:r>
          </a:p>
          <a:p>
            <a:pPr>
              <a:lnSpc>
                <a:spcPct val="120000"/>
              </a:lnSpc>
              <a:spcBef>
                <a:spcPts val="600"/>
              </a:spcBef>
              <a:buFont typeface="Wingdings" panose="05000000000000000000" pitchFamily="2" charset="2"/>
              <a:buChar char="l"/>
            </a:pPr>
            <a:r>
              <a:rPr lang="zh-CN" altLang="en-US" sz="2000">
                <a:latin typeface="微软雅黑" panose="020B0503020204020204" pitchFamily="34" charset="-122"/>
                <a:ea typeface="微软雅黑" panose="020B0503020204020204" pitchFamily="34" charset="-122"/>
              </a:rPr>
              <a:t>早期的</a:t>
            </a:r>
            <a:r>
              <a:rPr lang="en-US" altLang="zh-CN" sz="2000">
                <a:latin typeface="微软雅黑" panose="020B0503020204020204" pitchFamily="34" charset="-122"/>
                <a:ea typeface="微软雅黑" panose="020B0503020204020204" pitchFamily="34" charset="-122"/>
              </a:rPr>
              <a:t>ARPA net</a:t>
            </a:r>
            <a:r>
              <a:rPr lang="zh-CN" altLang="en-US" sz="2000">
                <a:latin typeface="微软雅黑" panose="020B0503020204020204" pitchFamily="34" charset="-122"/>
                <a:ea typeface="微软雅黑" panose="020B0503020204020204" pitchFamily="34" charset="-122"/>
              </a:rPr>
              <a:t>中，承担通信控制处理机功能的设备是接口报文处理机（</a:t>
            </a:r>
            <a:r>
              <a:rPr lang="en-US" altLang="zh-CN" sz="2000">
                <a:latin typeface="微软雅黑" panose="020B0503020204020204" pitchFamily="34" charset="-122"/>
                <a:ea typeface="微软雅黑" panose="020B0503020204020204" pitchFamily="34" charset="-122"/>
              </a:rPr>
              <a:t>interface message processor</a:t>
            </a:r>
            <a:r>
              <a:rPr lang="zh-CN" altLang="en-US" sz="2000">
                <a:latin typeface="微软雅黑" panose="020B0503020204020204" pitchFamily="34" charset="-122"/>
                <a:ea typeface="微软雅黑" panose="020B0503020204020204" pitchFamily="34" charset="-122"/>
              </a:rPr>
              <a:t>，</a:t>
            </a:r>
            <a:r>
              <a:rPr lang="en-US" altLang="zh-CN" sz="2000">
                <a:latin typeface="微软雅黑" panose="020B0503020204020204" pitchFamily="34" charset="-122"/>
                <a:ea typeface="微软雅黑" panose="020B0503020204020204" pitchFamily="34" charset="-122"/>
              </a:rPr>
              <a:t>IMP</a:t>
            </a:r>
            <a:r>
              <a:rPr lang="zh-CN" altLang="en-US" sz="2000">
                <a:latin typeface="微软雅黑" panose="020B0503020204020204" pitchFamily="34" charset="-122"/>
                <a:ea typeface="微软雅黑" panose="020B0503020204020204" pitchFamily="34" charset="-122"/>
              </a:rPr>
              <a:t>）。 </a:t>
            </a:r>
          </a:p>
        </p:txBody>
      </p:sp>
      <p:sp>
        <p:nvSpPr>
          <p:cNvPr id="49155" name="矩形 1"/>
          <p:cNvSpPr>
            <a:spLocks noChangeArrowheads="1"/>
          </p:cNvSpPr>
          <p:nvPr/>
        </p:nvSpPr>
        <p:spPr bwMode="auto">
          <a:xfrm>
            <a:off x="695325" y="1017588"/>
            <a:ext cx="3671888"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spAutoFit/>
          </a:bodyPr>
          <a:lstStyle>
            <a:lvl1pPr>
              <a:defRPr>
                <a:solidFill>
                  <a:schemeClr val="tx1"/>
                </a:solidFill>
                <a:latin typeface="Verdana" panose="020B0604030504040204" pitchFamily="34" charset="0"/>
                <a:ea typeface="黑体" panose="02010609060101010101" pitchFamily="49" charset="-122"/>
              </a:defRPr>
            </a:lvl1pPr>
            <a:lvl2pPr marL="742950" indent="-285750">
              <a:defRPr>
                <a:solidFill>
                  <a:schemeClr val="tx1"/>
                </a:solidFill>
                <a:latin typeface="Verdana" panose="020B0604030504040204" pitchFamily="34" charset="0"/>
                <a:ea typeface="黑体" panose="02010609060101010101" pitchFamily="49" charset="-122"/>
              </a:defRPr>
            </a:lvl2pPr>
            <a:lvl3pPr marL="1143000" indent="-228600">
              <a:defRPr>
                <a:solidFill>
                  <a:schemeClr val="tx1"/>
                </a:solidFill>
                <a:latin typeface="Verdana" panose="020B0604030504040204" pitchFamily="34" charset="0"/>
                <a:ea typeface="黑体" panose="02010609060101010101" pitchFamily="49" charset="-122"/>
              </a:defRPr>
            </a:lvl3pPr>
            <a:lvl4pPr marL="1600200" indent="-228600">
              <a:defRPr>
                <a:solidFill>
                  <a:schemeClr val="tx1"/>
                </a:solidFill>
                <a:latin typeface="Verdana" panose="020B0604030504040204" pitchFamily="34" charset="0"/>
                <a:ea typeface="黑体" panose="02010609060101010101" pitchFamily="49" charset="-122"/>
              </a:defRPr>
            </a:lvl4pPr>
            <a:lvl5pPr marL="2057400" indent="-228600">
              <a:defRPr>
                <a:solidFill>
                  <a:schemeClr val="tx1"/>
                </a:solidFill>
                <a:latin typeface="Verdana" panose="020B0604030504040204" pitchFamily="34" charset="0"/>
                <a:ea typeface="黑体" panose="02010609060101010101" pitchFamily="49"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9pPr>
          </a:lstStyle>
          <a:p>
            <a:pPr>
              <a:lnSpc>
                <a:spcPct val="120000"/>
              </a:lnSpc>
              <a:spcBef>
                <a:spcPts val="600"/>
              </a:spcBef>
            </a:pPr>
            <a:r>
              <a:rPr lang="zh-CN" altLang="en-US" sz="2400">
                <a:solidFill>
                  <a:srgbClr val="0070C0"/>
                </a:solidFill>
                <a:latin typeface="微软雅黑" panose="020B0503020204020204" pitchFamily="34" charset="-122"/>
                <a:ea typeface="微软雅黑" panose="020B0503020204020204" pitchFamily="34" charset="-122"/>
              </a:rPr>
              <a:t>广域网的组成</a:t>
            </a:r>
          </a:p>
        </p:txBody>
      </p:sp>
      <p:sp>
        <p:nvSpPr>
          <p:cNvPr id="49156" name="矩形 3"/>
          <p:cNvSpPr>
            <a:spLocks noChangeArrowheads="1"/>
          </p:cNvSpPr>
          <p:nvPr/>
        </p:nvSpPr>
        <p:spPr bwMode="auto">
          <a:xfrm>
            <a:off x="695325" y="5797550"/>
            <a:ext cx="6480175" cy="496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spAutoFit/>
          </a:bodyPr>
          <a:lstStyle>
            <a:lvl1pPr>
              <a:defRPr>
                <a:solidFill>
                  <a:schemeClr val="tx1"/>
                </a:solidFill>
                <a:latin typeface="Verdana" panose="020B0604030504040204" pitchFamily="34" charset="0"/>
                <a:ea typeface="黑体" panose="02010609060101010101" pitchFamily="49" charset="-122"/>
              </a:defRPr>
            </a:lvl1pPr>
            <a:lvl2pPr marL="742950" indent="-285750">
              <a:defRPr>
                <a:solidFill>
                  <a:schemeClr val="tx1"/>
                </a:solidFill>
                <a:latin typeface="Verdana" panose="020B0604030504040204" pitchFamily="34" charset="0"/>
                <a:ea typeface="黑体" panose="02010609060101010101" pitchFamily="49" charset="-122"/>
              </a:defRPr>
            </a:lvl2pPr>
            <a:lvl3pPr marL="1143000" indent="-228600">
              <a:defRPr>
                <a:solidFill>
                  <a:schemeClr val="tx1"/>
                </a:solidFill>
                <a:latin typeface="Verdana" panose="020B0604030504040204" pitchFamily="34" charset="0"/>
                <a:ea typeface="黑体" panose="02010609060101010101" pitchFamily="49" charset="-122"/>
              </a:defRPr>
            </a:lvl3pPr>
            <a:lvl4pPr marL="1600200" indent="-228600">
              <a:defRPr>
                <a:solidFill>
                  <a:schemeClr val="tx1"/>
                </a:solidFill>
                <a:latin typeface="Verdana" panose="020B0604030504040204" pitchFamily="34" charset="0"/>
                <a:ea typeface="黑体" panose="02010609060101010101" pitchFamily="49" charset="-122"/>
              </a:defRPr>
            </a:lvl4pPr>
            <a:lvl5pPr marL="2057400" indent="-228600">
              <a:defRPr>
                <a:solidFill>
                  <a:schemeClr val="tx1"/>
                </a:solidFill>
                <a:latin typeface="Verdana" panose="020B0604030504040204" pitchFamily="34" charset="0"/>
                <a:ea typeface="黑体" panose="02010609060101010101" pitchFamily="49"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9pPr>
          </a:lstStyle>
          <a:p>
            <a:pPr>
              <a:lnSpc>
                <a:spcPct val="120000"/>
              </a:lnSpc>
              <a:spcBef>
                <a:spcPts val="600"/>
              </a:spcBef>
            </a:pPr>
            <a:r>
              <a:rPr lang="en-US" altLang="zh-CN" sz="2400">
                <a:solidFill>
                  <a:srgbClr val="0070C0"/>
                </a:solidFill>
                <a:latin typeface="微软雅黑" panose="020B0503020204020204" pitchFamily="34" charset="-122"/>
                <a:ea typeface="微软雅黑" panose="020B0503020204020204" pitchFamily="34" charset="-122"/>
              </a:rPr>
              <a:t>2. </a:t>
            </a:r>
            <a:r>
              <a:rPr lang="zh-CN" altLang="en-US" sz="2400">
                <a:solidFill>
                  <a:srgbClr val="0070C0"/>
                </a:solidFill>
                <a:latin typeface="微软雅黑" panose="020B0503020204020204" pitchFamily="34" charset="-122"/>
                <a:ea typeface="微软雅黑" panose="020B0503020204020204" pitchFamily="34" charset="-122"/>
              </a:rPr>
              <a:t>资源子网</a:t>
            </a:r>
            <a:r>
              <a:rPr lang="en-US" altLang="zh-CN" sz="2400">
                <a:solidFill>
                  <a:srgbClr val="0070C0"/>
                </a:solidFill>
                <a:latin typeface="微软雅黑" panose="020B0503020204020204" pitchFamily="34" charset="-122"/>
                <a:ea typeface="微软雅黑" panose="020B0503020204020204" pitchFamily="34" charset="-122"/>
              </a:rPr>
              <a:t>    </a:t>
            </a:r>
            <a:r>
              <a:rPr lang="zh-CN" altLang="en-US" sz="2400">
                <a:solidFill>
                  <a:srgbClr val="0070C0"/>
                </a:solidFill>
                <a:latin typeface="微软雅黑" panose="020B0503020204020204" pitchFamily="34" charset="-122"/>
                <a:ea typeface="微软雅黑" panose="020B0503020204020204" pitchFamily="34" charset="-122"/>
              </a:rPr>
              <a:t>包括主机、终端、局域网等。</a:t>
            </a:r>
          </a:p>
        </p:txBody>
      </p:sp>
      <p:sp>
        <p:nvSpPr>
          <p:cNvPr id="49157" name="矩形 2"/>
          <p:cNvSpPr>
            <a:spLocks noChangeArrowheads="1"/>
          </p:cNvSpPr>
          <p:nvPr/>
        </p:nvSpPr>
        <p:spPr bwMode="auto">
          <a:xfrm>
            <a:off x="695325" y="1762125"/>
            <a:ext cx="1871663" cy="536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spAutoFit/>
          </a:bodyPr>
          <a:lstStyle>
            <a:lvl1pPr>
              <a:defRPr>
                <a:solidFill>
                  <a:schemeClr val="tx1"/>
                </a:solidFill>
                <a:latin typeface="Verdana" panose="020B0604030504040204" pitchFamily="34" charset="0"/>
                <a:ea typeface="黑体" panose="02010609060101010101" pitchFamily="49" charset="-122"/>
              </a:defRPr>
            </a:lvl1pPr>
            <a:lvl2pPr marL="742950" indent="-285750">
              <a:defRPr>
                <a:solidFill>
                  <a:schemeClr val="tx1"/>
                </a:solidFill>
                <a:latin typeface="Verdana" panose="020B0604030504040204" pitchFamily="34" charset="0"/>
                <a:ea typeface="黑体" panose="02010609060101010101" pitchFamily="49" charset="-122"/>
              </a:defRPr>
            </a:lvl2pPr>
            <a:lvl3pPr marL="1143000" indent="-228600">
              <a:defRPr>
                <a:solidFill>
                  <a:schemeClr val="tx1"/>
                </a:solidFill>
                <a:latin typeface="Verdana" panose="020B0604030504040204" pitchFamily="34" charset="0"/>
                <a:ea typeface="黑体" panose="02010609060101010101" pitchFamily="49" charset="-122"/>
              </a:defRPr>
            </a:lvl3pPr>
            <a:lvl4pPr marL="1600200" indent="-228600">
              <a:defRPr>
                <a:solidFill>
                  <a:schemeClr val="tx1"/>
                </a:solidFill>
                <a:latin typeface="Verdana" panose="020B0604030504040204" pitchFamily="34" charset="0"/>
                <a:ea typeface="黑体" panose="02010609060101010101" pitchFamily="49" charset="-122"/>
              </a:defRPr>
            </a:lvl4pPr>
            <a:lvl5pPr marL="2057400" indent="-228600">
              <a:defRPr>
                <a:solidFill>
                  <a:schemeClr val="tx1"/>
                </a:solidFill>
                <a:latin typeface="Verdana" panose="020B0604030504040204" pitchFamily="34" charset="0"/>
                <a:ea typeface="黑体" panose="02010609060101010101" pitchFamily="49"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9pPr>
          </a:lstStyle>
          <a:p>
            <a:pPr>
              <a:lnSpc>
                <a:spcPct val="120000"/>
              </a:lnSpc>
              <a:spcBef>
                <a:spcPts val="600"/>
              </a:spcBef>
            </a:pPr>
            <a:r>
              <a:rPr lang="en-US" altLang="zh-CN" sz="2400">
                <a:solidFill>
                  <a:srgbClr val="0070C0"/>
                </a:solidFill>
                <a:latin typeface="微软雅黑" panose="020B0503020204020204" pitchFamily="34" charset="-122"/>
                <a:ea typeface="微软雅黑" panose="020B0503020204020204" pitchFamily="34" charset="-122"/>
              </a:rPr>
              <a:t>1. </a:t>
            </a:r>
            <a:r>
              <a:rPr lang="zh-CN" altLang="en-US" sz="2400">
                <a:solidFill>
                  <a:srgbClr val="0070C0"/>
                </a:solidFill>
                <a:latin typeface="微软雅黑" panose="020B0503020204020204" pitchFamily="34" charset="-122"/>
                <a:ea typeface="微软雅黑" panose="020B0503020204020204" pitchFamily="34" charset="-122"/>
              </a:rPr>
              <a:t>通信子网</a:t>
            </a:r>
          </a:p>
        </p:txBody>
      </p:sp>
      <p:graphicFrame>
        <p:nvGraphicFramePr>
          <p:cNvPr id="49158" name="Object 3"/>
          <p:cNvGraphicFramePr>
            <a:graphicFrameLocks noChangeAspect="1"/>
          </p:cNvGraphicFramePr>
          <p:nvPr/>
        </p:nvGraphicFramePr>
        <p:xfrm>
          <a:off x="7391400" y="120650"/>
          <a:ext cx="4610100" cy="2293938"/>
        </p:xfrm>
        <a:graphic>
          <a:graphicData uri="http://schemas.openxmlformats.org/presentationml/2006/ole">
            <mc:AlternateContent xmlns:mc="http://schemas.openxmlformats.org/markup-compatibility/2006">
              <mc:Choice xmlns:v="urn:schemas-microsoft-com:vml" Requires="v">
                <p:oleObj spid="_x0000_s49159" r:id="rId3" imgW="6355735" imgH="3536881" progId="Visio.Drawing.6">
                  <p:embed/>
                </p:oleObj>
              </mc:Choice>
              <mc:Fallback>
                <p:oleObj r:id="rId3" imgW="6355735" imgH="3536881" progId="Visio.Drawing.6">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91400" y="120650"/>
                        <a:ext cx="4610100" cy="2293938"/>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spd="slow"/>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0178" name="Rectangle 5"/>
          <p:cNvSpPr>
            <a:spLocks noChangeArrowheads="1"/>
          </p:cNvSpPr>
          <p:nvPr/>
        </p:nvSpPr>
        <p:spPr bwMode="auto">
          <a:xfrm>
            <a:off x="655638" y="947738"/>
            <a:ext cx="5224462"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spAutoFit/>
          </a:bodyPr>
          <a:lstStyle>
            <a:lvl1pPr>
              <a:defRPr>
                <a:solidFill>
                  <a:schemeClr val="tx1"/>
                </a:solidFill>
                <a:latin typeface="Verdana" panose="020B0604030504040204" pitchFamily="34" charset="0"/>
                <a:ea typeface="黑体" panose="02010609060101010101" pitchFamily="49" charset="-122"/>
              </a:defRPr>
            </a:lvl1pPr>
            <a:lvl2pPr marL="742950" indent="-285750">
              <a:defRPr>
                <a:solidFill>
                  <a:schemeClr val="tx1"/>
                </a:solidFill>
                <a:latin typeface="Verdana" panose="020B0604030504040204" pitchFamily="34" charset="0"/>
                <a:ea typeface="黑体" panose="02010609060101010101" pitchFamily="49" charset="-122"/>
              </a:defRPr>
            </a:lvl2pPr>
            <a:lvl3pPr marL="1143000" indent="-228600">
              <a:defRPr>
                <a:solidFill>
                  <a:schemeClr val="tx1"/>
                </a:solidFill>
                <a:latin typeface="Verdana" panose="020B0604030504040204" pitchFamily="34" charset="0"/>
                <a:ea typeface="黑体" panose="02010609060101010101" pitchFamily="49" charset="-122"/>
              </a:defRPr>
            </a:lvl3pPr>
            <a:lvl4pPr marL="1600200" indent="-228600">
              <a:defRPr>
                <a:solidFill>
                  <a:schemeClr val="tx1"/>
                </a:solidFill>
                <a:latin typeface="Verdana" panose="020B0604030504040204" pitchFamily="34" charset="0"/>
                <a:ea typeface="黑体" panose="02010609060101010101" pitchFamily="49" charset="-122"/>
              </a:defRPr>
            </a:lvl4pPr>
            <a:lvl5pPr marL="2057400" indent="-228600">
              <a:defRPr>
                <a:solidFill>
                  <a:schemeClr val="tx1"/>
                </a:solidFill>
                <a:latin typeface="Verdana" panose="020B0604030504040204" pitchFamily="34" charset="0"/>
                <a:ea typeface="黑体" panose="02010609060101010101" pitchFamily="49"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9pPr>
          </a:lstStyle>
          <a:p>
            <a:pPr>
              <a:lnSpc>
                <a:spcPct val="120000"/>
              </a:lnSpc>
              <a:spcBef>
                <a:spcPts val="600"/>
              </a:spcBef>
            </a:pPr>
            <a:r>
              <a:rPr lang="en-US" altLang="zh-CN" sz="2800">
                <a:latin typeface="微软雅黑" panose="020B0503020204020204" pitchFamily="34" charset="-122"/>
                <a:ea typeface="微软雅黑" panose="020B0503020204020204" pitchFamily="34" charset="-122"/>
              </a:rPr>
              <a:t>1.8 </a:t>
            </a:r>
            <a:r>
              <a:rPr lang="zh-CN" altLang="en-US" sz="2800">
                <a:latin typeface="微软雅黑" panose="020B0503020204020204" pitchFamily="34" charset="-122"/>
                <a:ea typeface="微软雅黑" panose="020B0503020204020204" pitchFamily="34" charset="-122"/>
              </a:rPr>
              <a:t>计算机网络中几个术语</a:t>
            </a:r>
          </a:p>
        </p:txBody>
      </p:sp>
      <p:sp>
        <p:nvSpPr>
          <p:cNvPr id="50179" name="Rectangle 3"/>
          <p:cNvSpPr txBox="1">
            <a:spLocks noChangeArrowheads="1"/>
          </p:cNvSpPr>
          <p:nvPr/>
        </p:nvSpPr>
        <p:spPr bwMode="auto">
          <a:xfrm>
            <a:off x="747713" y="2481263"/>
            <a:ext cx="11161712" cy="350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spAutoFit/>
          </a:bodyPr>
          <a:lstStyle>
            <a:lvl1pPr marL="469900" indent="-469900">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908050" indent="-436563">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304925" indent="-395288">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93863" indent="-38735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93913" indent="-398463">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a:lnSpc>
                <a:spcPct val="120000"/>
              </a:lnSpc>
              <a:spcBef>
                <a:spcPts val="600"/>
              </a:spcBef>
              <a:buFont typeface="Wingdings" panose="05000000000000000000" pitchFamily="2" charset="2"/>
              <a:buChar char="l"/>
            </a:pPr>
            <a:r>
              <a:rPr lang="zh-CN" altLang="en-US" sz="2400">
                <a:latin typeface="微软雅黑" panose="020B0503020204020204" pitchFamily="34" charset="-122"/>
                <a:ea typeface="微软雅黑" panose="020B0503020204020204" pitchFamily="34" charset="-122"/>
              </a:rPr>
              <a:t>比特（</a:t>
            </a:r>
            <a:r>
              <a:rPr lang="en-US" altLang="zh-CN" sz="2400">
                <a:latin typeface="微软雅黑" panose="020B0503020204020204" pitchFamily="34" charset="-122"/>
                <a:ea typeface="微软雅黑" panose="020B0503020204020204" pitchFamily="34" charset="-122"/>
              </a:rPr>
              <a:t>bit</a:t>
            </a:r>
            <a:r>
              <a:rPr lang="zh-CN" altLang="en-US" sz="2400">
                <a:latin typeface="微软雅黑" panose="020B0503020204020204" pitchFamily="34" charset="-122"/>
                <a:ea typeface="微软雅黑" panose="020B0503020204020204" pitchFamily="34" charset="-122"/>
              </a:rPr>
              <a:t>）是计算机中数据量的单位，也是信息论中使用的信息量的单位</a:t>
            </a:r>
          </a:p>
          <a:p>
            <a:pPr>
              <a:lnSpc>
                <a:spcPct val="120000"/>
              </a:lnSpc>
              <a:spcBef>
                <a:spcPts val="600"/>
              </a:spcBef>
              <a:buFont typeface="Wingdings" panose="05000000000000000000" pitchFamily="2" charset="2"/>
              <a:buChar char="l"/>
            </a:pPr>
            <a:r>
              <a:rPr lang="en-US" altLang="zh-CN" sz="2400">
                <a:latin typeface="微软雅黑" panose="020B0503020204020204" pitchFamily="34" charset="-122"/>
                <a:ea typeface="微软雅黑" panose="020B0503020204020204" pitchFamily="34" charset="-122"/>
              </a:rPr>
              <a:t>Bit </a:t>
            </a:r>
            <a:r>
              <a:rPr lang="zh-CN" altLang="en-US" sz="2400">
                <a:latin typeface="微软雅黑" panose="020B0503020204020204" pitchFamily="34" charset="-122"/>
                <a:ea typeface="微软雅黑" panose="020B0503020204020204" pitchFamily="34" charset="-122"/>
              </a:rPr>
              <a:t>表示是一个“二进制数字”，因此一个比特就是二进制数字中的一个 </a:t>
            </a:r>
            <a:r>
              <a:rPr lang="en-US" altLang="zh-CN" sz="2400">
                <a:latin typeface="微软雅黑" panose="020B0503020204020204" pitchFamily="34" charset="-122"/>
                <a:ea typeface="微软雅黑" panose="020B0503020204020204" pitchFamily="34" charset="-122"/>
              </a:rPr>
              <a:t>1 </a:t>
            </a:r>
            <a:r>
              <a:rPr lang="zh-CN" altLang="en-US" sz="2400">
                <a:latin typeface="微软雅黑" panose="020B0503020204020204" pitchFamily="34" charset="-122"/>
                <a:ea typeface="微软雅黑" panose="020B0503020204020204" pitchFamily="34" charset="-122"/>
              </a:rPr>
              <a:t>或 </a:t>
            </a:r>
            <a:r>
              <a:rPr lang="en-US" altLang="zh-CN" sz="2400">
                <a:latin typeface="微软雅黑" panose="020B0503020204020204" pitchFamily="34" charset="-122"/>
                <a:ea typeface="微软雅黑" panose="020B0503020204020204" pitchFamily="34" charset="-122"/>
              </a:rPr>
              <a:t>0</a:t>
            </a:r>
            <a:endParaRPr lang="zh-CN" altLang="en-US" sz="2400">
              <a:latin typeface="微软雅黑" panose="020B0503020204020204" pitchFamily="34" charset="-122"/>
              <a:ea typeface="微软雅黑" panose="020B0503020204020204" pitchFamily="34" charset="-122"/>
            </a:endParaRPr>
          </a:p>
          <a:p>
            <a:pPr>
              <a:lnSpc>
                <a:spcPct val="120000"/>
              </a:lnSpc>
              <a:spcBef>
                <a:spcPts val="600"/>
              </a:spcBef>
              <a:buFont typeface="Wingdings" panose="05000000000000000000" pitchFamily="2" charset="2"/>
              <a:buChar char="l"/>
            </a:pPr>
            <a:r>
              <a:rPr lang="zh-CN" altLang="en-US" sz="2400">
                <a:latin typeface="微软雅黑" panose="020B0503020204020204" pitchFamily="34" charset="-122"/>
                <a:ea typeface="微软雅黑" panose="020B0503020204020204" pitchFamily="34" charset="-122"/>
              </a:rPr>
              <a:t>速率即数据率</a:t>
            </a:r>
            <a:r>
              <a:rPr lang="en-US" altLang="zh-CN" sz="2400">
                <a:latin typeface="微软雅黑" panose="020B0503020204020204" pitchFamily="34" charset="-122"/>
                <a:ea typeface="微软雅黑" panose="020B0503020204020204" pitchFamily="34" charset="-122"/>
              </a:rPr>
              <a:t>(data rate)</a:t>
            </a:r>
            <a:r>
              <a:rPr lang="zh-CN" altLang="en-US" sz="2400">
                <a:latin typeface="微软雅黑" panose="020B0503020204020204" pitchFamily="34" charset="-122"/>
                <a:ea typeface="微软雅黑" panose="020B0503020204020204" pitchFamily="34" charset="-122"/>
              </a:rPr>
              <a:t>或比特率</a:t>
            </a:r>
            <a:r>
              <a:rPr lang="en-US" altLang="zh-CN" sz="2400">
                <a:latin typeface="微软雅黑" panose="020B0503020204020204" pitchFamily="34" charset="-122"/>
                <a:ea typeface="微软雅黑" panose="020B0503020204020204" pitchFamily="34" charset="-122"/>
              </a:rPr>
              <a:t>(bit rate)</a:t>
            </a:r>
            <a:r>
              <a:rPr lang="zh-CN" altLang="en-US" sz="2400">
                <a:latin typeface="微软雅黑" panose="020B0503020204020204" pitchFamily="34" charset="-122"/>
                <a:ea typeface="微软雅黑" panose="020B0503020204020204" pitchFamily="34" charset="-122"/>
              </a:rPr>
              <a:t>是计算机网络中最重要的一个性能指标。指连接在计算机网络上的主机在数字信道上传送数据的速率</a:t>
            </a:r>
          </a:p>
          <a:p>
            <a:pPr>
              <a:lnSpc>
                <a:spcPct val="120000"/>
              </a:lnSpc>
              <a:spcBef>
                <a:spcPts val="600"/>
              </a:spcBef>
              <a:buFont typeface="Wingdings" panose="05000000000000000000" pitchFamily="2" charset="2"/>
              <a:buChar char="l"/>
            </a:pPr>
            <a:r>
              <a:rPr lang="zh-CN" altLang="en-US" sz="2400">
                <a:latin typeface="微软雅黑" panose="020B0503020204020204" pitchFamily="34" charset="-122"/>
                <a:ea typeface="微软雅黑" panose="020B0503020204020204" pitchFamily="34" charset="-122"/>
              </a:rPr>
              <a:t>速率的单位是 </a:t>
            </a:r>
            <a:r>
              <a:rPr lang="en-US" altLang="zh-CN" sz="2400">
                <a:latin typeface="微软雅黑" panose="020B0503020204020204" pitchFamily="34" charset="-122"/>
                <a:ea typeface="微软雅黑" panose="020B0503020204020204" pitchFamily="34" charset="-122"/>
              </a:rPr>
              <a:t>b/s</a:t>
            </a:r>
            <a:r>
              <a:rPr lang="zh-CN" altLang="en-US" sz="2400">
                <a:latin typeface="微软雅黑" panose="020B0503020204020204" pitchFamily="34" charset="-122"/>
                <a:ea typeface="微软雅黑" panose="020B0503020204020204" pitchFamily="34" charset="-122"/>
              </a:rPr>
              <a:t>，或</a:t>
            </a:r>
            <a:r>
              <a:rPr lang="en-US" altLang="zh-CN" sz="2400">
                <a:latin typeface="微软雅黑" panose="020B0503020204020204" pitchFamily="34" charset="-122"/>
                <a:ea typeface="微软雅黑" panose="020B0503020204020204" pitchFamily="34" charset="-122"/>
              </a:rPr>
              <a:t>kb/s, Mb/s, Gb/s </a:t>
            </a:r>
            <a:r>
              <a:rPr lang="zh-CN" altLang="en-US" sz="2400">
                <a:latin typeface="微软雅黑" panose="020B0503020204020204" pitchFamily="34" charset="-122"/>
                <a:ea typeface="微软雅黑" panose="020B0503020204020204" pitchFamily="34" charset="-122"/>
              </a:rPr>
              <a:t>等</a:t>
            </a:r>
          </a:p>
          <a:p>
            <a:pPr>
              <a:lnSpc>
                <a:spcPct val="120000"/>
              </a:lnSpc>
              <a:spcBef>
                <a:spcPts val="600"/>
              </a:spcBef>
              <a:buFont typeface="Wingdings" panose="05000000000000000000" pitchFamily="2" charset="2"/>
              <a:buChar char="l"/>
            </a:pPr>
            <a:endParaRPr lang="zh-CN" altLang="en-US" sz="2400">
              <a:latin typeface="微软雅黑" panose="020B0503020204020204" pitchFamily="34" charset="-122"/>
              <a:ea typeface="微软雅黑" panose="020B0503020204020204" pitchFamily="34" charset="-122"/>
            </a:endParaRPr>
          </a:p>
        </p:txBody>
      </p:sp>
      <p:sp>
        <p:nvSpPr>
          <p:cNvPr id="50180" name="矩形 3"/>
          <p:cNvSpPr>
            <a:spLocks noChangeArrowheads="1"/>
          </p:cNvSpPr>
          <p:nvPr/>
        </p:nvSpPr>
        <p:spPr bwMode="auto">
          <a:xfrm>
            <a:off x="766763" y="1784350"/>
            <a:ext cx="800100" cy="49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erdana" panose="020B0604030504040204" pitchFamily="34" charset="0"/>
                <a:ea typeface="黑体" panose="02010609060101010101" pitchFamily="49" charset="-122"/>
              </a:defRPr>
            </a:lvl1pPr>
            <a:lvl2pPr marL="742950" indent="-285750">
              <a:defRPr>
                <a:solidFill>
                  <a:schemeClr val="tx1"/>
                </a:solidFill>
                <a:latin typeface="Verdana" panose="020B0604030504040204" pitchFamily="34" charset="0"/>
                <a:ea typeface="黑体" panose="02010609060101010101" pitchFamily="49" charset="-122"/>
              </a:defRPr>
            </a:lvl2pPr>
            <a:lvl3pPr marL="1143000" indent="-228600">
              <a:defRPr>
                <a:solidFill>
                  <a:schemeClr val="tx1"/>
                </a:solidFill>
                <a:latin typeface="Verdana" panose="020B0604030504040204" pitchFamily="34" charset="0"/>
                <a:ea typeface="黑体" panose="02010609060101010101" pitchFamily="49" charset="-122"/>
              </a:defRPr>
            </a:lvl3pPr>
            <a:lvl4pPr marL="1600200" indent="-228600">
              <a:defRPr>
                <a:solidFill>
                  <a:schemeClr val="tx1"/>
                </a:solidFill>
                <a:latin typeface="Verdana" panose="020B0604030504040204" pitchFamily="34" charset="0"/>
                <a:ea typeface="黑体" panose="02010609060101010101" pitchFamily="49" charset="-122"/>
              </a:defRPr>
            </a:lvl4pPr>
            <a:lvl5pPr marL="2057400" indent="-228600">
              <a:defRPr>
                <a:solidFill>
                  <a:schemeClr val="tx1"/>
                </a:solidFill>
                <a:latin typeface="Verdana" panose="020B0604030504040204" pitchFamily="34" charset="0"/>
                <a:ea typeface="黑体" panose="02010609060101010101" pitchFamily="49"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9pPr>
          </a:lstStyle>
          <a:p>
            <a:pPr>
              <a:lnSpc>
                <a:spcPct val="120000"/>
              </a:lnSpc>
              <a:spcBef>
                <a:spcPts val="600"/>
              </a:spcBef>
            </a:pPr>
            <a:r>
              <a:rPr lang="zh-CN" altLang="en-US" sz="2400">
                <a:solidFill>
                  <a:srgbClr val="0070C0"/>
                </a:solidFill>
                <a:latin typeface="微软雅黑" panose="020B0503020204020204" pitchFamily="34" charset="-122"/>
                <a:ea typeface="微软雅黑" panose="020B0503020204020204" pitchFamily="34" charset="-122"/>
              </a:rPr>
              <a:t>速率</a:t>
            </a:r>
          </a:p>
        </p:txBody>
      </p:sp>
    </p:spTree>
  </p:cSld>
  <p:clrMapOvr>
    <a:masterClrMapping/>
  </p:clrMapOvr>
  <p:transition>
    <p:blinds dir="vert"/>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1202" name="Rectangle 5"/>
          <p:cNvSpPr>
            <a:spLocks noChangeArrowheads="1"/>
          </p:cNvSpPr>
          <p:nvPr/>
        </p:nvSpPr>
        <p:spPr bwMode="auto">
          <a:xfrm>
            <a:off x="655638" y="947738"/>
            <a:ext cx="5224462"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spAutoFit/>
          </a:bodyPr>
          <a:lstStyle>
            <a:lvl1pPr>
              <a:defRPr>
                <a:solidFill>
                  <a:schemeClr val="tx1"/>
                </a:solidFill>
                <a:latin typeface="Verdana" panose="020B0604030504040204" pitchFamily="34" charset="0"/>
                <a:ea typeface="黑体" panose="02010609060101010101" pitchFamily="49" charset="-122"/>
              </a:defRPr>
            </a:lvl1pPr>
            <a:lvl2pPr marL="742950" indent="-285750">
              <a:defRPr>
                <a:solidFill>
                  <a:schemeClr val="tx1"/>
                </a:solidFill>
                <a:latin typeface="Verdana" panose="020B0604030504040204" pitchFamily="34" charset="0"/>
                <a:ea typeface="黑体" panose="02010609060101010101" pitchFamily="49" charset="-122"/>
              </a:defRPr>
            </a:lvl2pPr>
            <a:lvl3pPr marL="1143000" indent="-228600">
              <a:defRPr>
                <a:solidFill>
                  <a:schemeClr val="tx1"/>
                </a:solidFill>
                <a:latin typeface="Verdana" panose="020B0604030504040204" pitchFamily="34" charset="0"/>
                <a:ea typeface="黑体" panose="02010609060101010101" pitchFamily="49" charset="-122"/>
              </a:defRPr>
            </a:lvl3pPr>
            <a:lvl4pPr marL="1600200" indent="-228600">
              <a:defRPr>
                <a:solidFill>
                  <a:schemeClr val="tx1"/>
                </a:solidFill>
                <a:latin typeface="Verdana" panose="020B0604030504040204" pitchFamily="34" charset="0"/>
                <a:ea typeface="黑体" panose="02010609060101010101" pitchFamily="49" charset="-122"/>
              </a:defRPr>
            </a:lvl4pPr>
            <a:lvl5pPr marL="2057400" indent="-228600">
              <a:defRPr>
                <a:solidFill>
                  <a:schemeClr val="tx1"/>
                </a:solidFill>
                <a:latin typeface="Verdana" panose="020B0604030504040204" pitchFamily="34" charset="0"/>
                <a:ea typeface="黑体" panose="02010609060101010101" pitchFamily="49"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9pPr>
          </a:lstStyle>
          <a:p>
            <a:pPr>
              <a:lnSpc>
                <a:spcPct val="120000"/>
              </a:lnSpc>
              <a:spcBef>
                <a:spcPts val="600"/>
              </a:spcBef>
            </a:pPr>
            <a:r>
              <a:rPr lang="en-US" altLang="zh-CN" sz="2800">
                <a:latin typeface="微软雅黑" panose="020B0503020204020204" pitchFamily="34" charset="-122"/>
                <a:ea typeface="微软雅黑" panose="020B0503020204020204" pitchFamily="34" charset="-122"/>
              </a:rPr>
              <a:t>1.8 </a:t>
            </a:r>
            <a:r>
              <a:rPr lang="zh-CN" altLang="en-US" sz="2800">
                <a:latin typeface="微软雅黑" panose="020B0503020204020204" pitchFamily="34" charset="-122"/>
                <a:ea typeface="微软雅黑" panose="020B0503020204020204" pitchFamily="34" charset="-122"/>
              </a:rPr>
              <a:t>计算机网络中几个术语</a:t>
            </a:r>
          </a:p>
        </p:txBody>
      </p:sp>
      <p:sp>
        <p:nvSpPr>
          <p:cNvPr id="51203" name="Rectangle 3"/>
          <p:cNvSpPr txBox="1">
            <a:spLocks noChangeArrowheads="1"/>
          </p:cNvSpPr>
          <p:nvPr/>
        </p:nvSpPr>
        <p:spPr bwMode="auto">
          <a:xfrm>
            <a:off x="766763" y="2303463"/>
            <a:ext cx="11161712" cy="2424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spAutoFit/>
          </a:bodyPr>
          <a:lstStyle>
            <a:lvl1pPr marL="469900" indent="-469900">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908050" indent="-436563">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304925" indent="-395288">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93863" indent="-38735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93913" indent="-398463">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a:lnSpc>
                <a:spcPct val="120000"/>
              </a:lnSpc>
              <a:spcBef>
                <a:spcPts val="600"/>
              </a:spcBef>
              <a:buFont typeface="Wingdings" panose="05000000000000000000" pitchFamily="2" charset="2"/>
              <a:buChar char="l"/>
            </a:pPr>
            <a:r>
              <a:rPr lang="zh-CN" altLang="en-US" sz="2400">
                <a:latin typeface="微软雅黑" panose="020B0503020204020204" pitchFamily="34" charset="-122"/>
                <a:ea typeface="微软雅黑" panose="020B0503020204020204" pitchFamily="34" charset="-122"/>
              </a:rPr>
              <a:t>“带宽”本来是指信号具有的频带宽度，表示通信线路允许通过的信号频带范围称为“线路的带宽”，单位是赫（或千赫、兆赫、吉赫等）。</a:t>
            </a:r>
          </a:p>
          <a:p>
            <a:pPr>
              <a:lnSpc>
                <a:spcPct val="120000"/>
              </a:lnSpc>
              <a:spcBef>
                <a:spcPts val="600"/>
              </a:spcBef>
              <a:buFont typeface="Wingdings" panose="05000000000000000000" pitchFamily="2" charset="2"/>
              <a:buChar char="l"/>
            </a:pPr>
            <a:r>
              <a:rPr lang="zh-CN" altLang="en-US" sz="2400">
                <a:latin typeface="微软雅黑" panose="020B0503020204020204" pitchFamily="34" charset="-122"/>
                <a:ea typeface="微软雅黑" panose="020B0503020204020204" pitchFamily="34" charset="-122"/>
              </a:rPr>
              <a:t>现在“带宽”是网络带宽，表示在单位时间内从网络的某节点到另一个节点所能传送的“最高数据率” ，单位是“比特每秒”，或 </a:t>
            </a:r>
            <a:r>
              <a:rPr lang="en-US" altLang="zh-CN" sz="2400">
                <a:latin typeface="微软雅黑" panose="020B0503020204020204" pitchFamily="34" charset="-122"/>
                <a:ea typeface="微软雅黑" panose="020B0503020204020204" pitchFamily="34" charset="-122"/>
              </a:rPr>
              <a:t>b/s (bit/s)</a:t>
            </a:r>
            <a:r>
              <a:rPr lang="zh-CN" altLang="en-US" sz="2400">
                <a:latin typeface="微软雅黑" panose="020B0503020204020204" pitchFamily="34" charset="-122"/>
                <a:ea typeface="微软雅黑" panose="020B0503020204020204" pitchFamily="34" charset="-122"/>
              </a:rPr>
              <a:t>。    </a:t>
            </a:r>
          </a:p>
          <a:p>
            <a:pPr>
              <a:lnSpc>
                <a:spcPct val="120000"/>
              </a:lnSpc>
              <a:spcBef>
                <a:spcPts val="600"/>
              </a:spcBef>
              <a:buFont typeface="Wingdings" panose="05000000000000000000" pitchFamily="2" charset="2"/>
              <a:buChar char="l"/>
            </a:pPr>
            <a:endParaRPr lang="zh-CN" altLang="en-US" sz="2400">
              <a:latin typeface="微软雅黑" panose="020B0503020204020204" pitchFamily="34" charset="-122"/>
              <a:ea typeface="微软雅黑" panose="020B0503020204020204" pitchFamily="34" charset="-122"/>
            </a:endParaRPr>
          </a:p>
        </p:txBody>
      </p:sp>
      <p:sp>
        <p:nvSpPr>
          <p:cNvPr id="51204" name="矩形 3"/>
          <p:cNvSpPr>
            <a:spLocks noChangeArrowheads="1"/>
          </p:cNvSpPr>
          <p:nvPr/>
        </p:nvSpPr>
        <p:spPr bwMode="auto">
          <a:xfrm>
            <a:off x="766763" y="1784350"/>
            <a:ext cx="1724025" cy="49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erdana" panose="020B0604030504040204" pitchFamily="34" charset="0"/>
                <a:ea typeface="黑体" panose="02010609060101010101" pitchFamily="49" charset="-122"/>
              </a:defRPr>
            </a:lvl1pPr>
            <a:lvl2pPr marL="742950" indent="-285750">
              <a:defRPr>
                <a:solidFill>
                  <a:schemeClr val="tx1"/>
                </a:solidFill>
                <a:latin typeface="Verdana" panose="020B0604030504040204" pitchFamily="34" charset="0"/>
                <a:ea typeface="黑体" panose="02010609060101010101" pitchFamily="49" charset="-122"/>
              </a:defRPr>
            </a:lvl2pPr>
            <a:lvl3pPr marL="1143000" indent="-228600">
              <a:defRPr>
                <a:solidFill>
                  <a:schemeClr val="tx1"/>
                </a:solidFill>
                <a:latin typeface="Verdana" panose="020B0604030504040204" pitchFamily="34" charset="0"/>
                <a:ea typeface="黑体" panose="02010609060101010101" pitchFamily="49" charset="-122"/>
              </a:defRPr>
            </a:lvl3pPr>
            <a:lvl4pPr marL="1600200" indent="-228600">
              <a:defRPr>
                <a:solidFill>
                  <a:schemeClr val="tx1"/>
                </a:solidFill>
                <a:latin typeface="Verdana" panose="020B0604030504040204" pitchFamily="34" charset="0"/>
                <a:ea typeface="黑体" panose="02010609060101010101" pitchFamily="49" charset="-122"/>
              </a:defRPr>
            </a:lvl4pPr>
            <a:lvl5pPr marL="2057400" indent="-228600">
              <a:defRPr>
                <a:solidFill>
                  <a:schemeClr val="tx1"/>
                </a:solidFill>
                <a:latin typeface="Verdana" panose="020B0604030504040204" pitchFamily="34" charset="0"/>
                <a:ea typeface="黑体" panose="02010609060101010101" pitchFamily="49"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9pPr>
          </a:lstStyle>
          <a:p>
            <a:pPr>
              <a:lnSpc>
                <a:spcPct val="120000"/>
              </a:lnSpc>
              <a:spcBef>
                <a:spcPts val="600"/>
              </a:spcBef>
            </a:pPr>
            <a:r>
              <a:rPr lang="zh-CN" altLang="en-US" sz="2400">
                <a:solidFill>
                  <a:srgbClr val="0070C0"/>
                </a:solidFill>
                <a:latin typeface="微软雅黑" panose="020B0503020204020204" pitchFamily="34" charset="-122"/>
                <a:ea typeface="微软雅黑" panose="020B0503020204020204" pitchFamily="34" charset="-122"/>
              </a:rPr>
              <a:t>带宽与宽带</a:t>
            </a:r>
          </a:p>
        </p:txBody>
      </p:sp>
    </p:spTree>
  </p:cSld>
  <p:clrMapOvr>
    <a:masterClrMapping/>
  </p:clrMapOvr>
  <p:transition>
    <p:blinds dir="vert"/>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body" idx="1"/>
          </p:nvPr>
        </p:nvSpPr>
        <p:spPr>
          <a:xfrm>
            <a:off x="722313" y="1787525"/>
            <a:ext cx="11233150" cy="1560513"/>
          </a:xfrm>
        </p:spPr>
        <p:txBody>
          <a:bodyPr anchor="b">
            <a:spAutoFit/>
          </a:bodyPr>
          <a:lstStyle/>
          <a:p>
            <a:pPr>
              <a:lnSpc>
                <a:spcPct val="120000"/>
              </a:lnSpc>
              <a:spcBef>
                <a:spcPts val="600"/>
              </a:spcBef>
              <a:buFont typeface="Wingdings" panose="05000000000000000000" pitchFamily="2" charset="2"/>
              <a:buChar char="l"/>
              <a:defRPr/>
            </a:pPr>
            <a:r>
              <a:rPr lang="zh-CN" altLang="en-US" sz="2400" kern="1200" dirty="0" smtClean="0">
                <a:latin typeface="微软雅黑" panose="020B0503020204020204" pitchFamily="34" charset="-122"/>
                <a:ea typeface="微软雅黑" panose="020B0503020204020204" pitchFamily="34" charset="-122"/>
              </a:rPr>
              <a:t>网络带宽</a:t>
            </a:r>
            <a:r>
              <a:rPr lang="zh-CN" altLang="en-US" sz="2400" kern="1200" dirty="0">
                <a:latin typeface="微软雅黑" panose="020B0503020204020204" pitchFamily="34" charset="-122"/>
                <a:ea typeface="微软雅黑" panose="020B0503020204020204" pitchFamily="34" charset="-122"/>
              </a:rPr>
              <a:t>是指单位时间内，网络可通过的最大位数，即每秒多少比特。</a:t>
            </a:r>
          </a:p>
          <a:p>
            <a:pPr>
              <a:lnSpc>
                <a:spcPct val="120000"/>
              </a:lnSpc>
              <a:spcBef>
                <a:spcPts val="600"/>
              </a:spcBef>
              <a:buFont typeface="Wingdings" panose="05000000000000000000" pitchFamily="2" charset="2"/>
              <a:buChar char="l"/>
              <a:defRPr/>
            </a:pPr>
            <a:r>
              <a:rPr lang="zh-CN" altLang="en-US" sz="2400" kern="1200" dirty="0">
                <a:latin typeface="微软雅黑" panose="020B0503020204020204" pitchFamily="34" charset="-122"/>
                <a:ea typeface="微软雅黑" panose="020B0503020204020204" pitchFamily="34" charset="-122"/>
              </a:rPr>
              <a:t>描述带宽也常常把“比特</a:t>
            </a:r>
            <a:r>
              <a:rPr lang="en-US" altLang="zh-CN" sz="2400" kern="1200" dirty="0">
                <a:latin typeface="微软雅黑" panose="020B0503020204020204" pitchFamily="34" charset="-122"/>
                <a:ea typeface="微软雅黑" panose="020B0503020204020204" pitchFamily="34" charset="-122"/>
              </a:rPr>
              <a:t>/</a:t>
            </a:r>
            <a:r>
              <a:rPr lang="zh-CN" altLang="en-US" sz="2400" kern="1200" dirty="0">
                <a:latin typeface="微软雅黑" panose="020B0503020204020204" pitchFamily="34" charset="-122"/>
                <a:ea typeface="微软雅黑" panose="020B0503020204020204" pitchFamily="34" charset="-122"/>
              </a:rPr>
              <a:t>秒”省略</a:t>
            </a:r>
            <a:r>
              <a:rPr lang="zh-CN" altLang="en-US" sz="2400" kern="1200" dirty="0" smtClean="0">
                <a:latin typeface="微软雅黑" panose="020B0503020204020204" pitchFamily="34" charset="-122"/>
                <a:ea typeface="微软雅黑" panose="020B0503020204020204" pitchFamily="34" charset="-122"/>
              </a:rPr>
              <a:t>。如</a:t>
            </a:r>
            <a:r>
              <a:rPr lang="zh-CN" altLang="en-US" sz="2400" kern="1200" dirty="0">
                <a:latin typeface="微软雅黑" panose="020B0503020204020204" pitchFamily="34" charset="-122"/>
                <a:ea typeface="微软雅黑" panose="020B0503020204020204" pitchFamily="34" charset="-122"/>
              </a:rPr>
              <a:t>，带宽是 </a:t>
            </a:r>
            <a:r>
              <a:rPr lang="en-US" altLang="zh-CN" sz="2400" kern="1200" dirty="0">
                <a:latin typeface="微软雅黑" panose="020B0503020204020204" pitchFamily="34" charset="-122"/>
                <a:ea typeface="微软雅黑" panose="020B0503020204020204" pitchFamily="34" charset="-122"/>
              </a:rPr>
              <a:t>10 M</a:t>
            </a:r>
            <a:r>
              <a:rPr lang="zh-CN" altLang="en-US" sz="2400" kern="1200" dirty="0">
                <a:latin typeface="微软雅黑" panose="020B0503020204020204" pitchFamily="34" charset="-122"/>
                <a:ea typeface="微软雅黑" panose="020B0503020204020204" pitchFamily="34" charset="-122"/>
              </a:rPr>
              <a:t>，实际上是 </a:t>
            </a:r>
            <a:r>
              <a:rPr lang="en-US" altLang="zh-CN" sz="2400" kern="1200" dirty="0">
                <a:latin typeface="微软雅黑" panose="020B0503020204020204" pitchFamily="34" charset="-122"/>
                <a:ea typeface="微软雅黑" panose="020B0503020204020204" pitchFamily="34" charset="-122"/>
              </a:rPr>
              <a:t>10 Mb/s</a:t>
            </a:r>
            <a:r>
              <a:rPr lang="zh-CN" altLang="en-US" sz="2400" kern="1200" dirty="0">
                <a:latin typeface="微软雅黑" panose="020B0503020204020204" pitchFamily="34" charset="-122"/>
                <a:ea typeface="微软雅黑" panose="020B0503020204020204" pitchFamily="34" charset="-122"/>
              </a:rPr>
              <a:t>。</a:t>
            </a:r>
            <a:endParaRPr lang="en-US" altLang="zh-CN" sz="2400" kern="1200" dirty="0">
              <a:latin typeface="微软雅黑" panose="020B0503020204020204" pitchFamily="34" charset="-122"/>
              <a:ea typeface="微软雅黑" panose="020B0503020204020204" pitchFamily="34" charset="-122"/>
            </a:endParaRPr>
          </a:p>
          <a:p>
            <a:pPr marL="477837" lvl="1" indent="-457200">
              <a:lnSpc>
                <a:spcPct val="120000"/>
              </a:lnSpc>
              <a:spcBef>
                <a:spcPts val="600"/>
              </a:spcBef>
              <a:buFont typeface="Wingdings" panose="05000000000000000000" pitchFamily="2" charset="2"/>
              <a:buChar char="l"/>
              <a:defRPr/>
            </a:pPr>
            <a:r>
              <a:rPr lang="zh-CN" altLang="en-US" kern="1200" dirty="0">
                <a:ea typeface="黑体" panose="02010609060101010101" pitchFamily="49" charset="-122"/>
                <a:cs typeface="+mn-cs"/>
              </a:rPr>
              <a:t>带宽受到时钟频率、信息编码等影响。</a:t>
            </a:r>
          </a:p>
        </p:txBody>
      </p:sp>
      <p:sp>
        <p:nvSpPr>
          <p:cNvPr id="62467" name="Rectangle 3"/>
          <p:cNvSpPr>
            <a:spLocks noGrp="1" noChangeArrowheads="1"/>
          </p:cNvSpPr>
          <p:nvPr>
            <p:ph type="title"/>
          </p:nvPr>
        </p:nvSpPr>
        <p:spPr>
          <a:xfrm>
            <a:off x="687388" y="1082675"/>
            <a:ext cx="2744787" cy="534988"/>
          </a:xfrm>
        </p:spPr>
        <p:txBody>
          <a:bodyPr>
            <a:spAutoFit/>
          </a:bodyPr>
          <a:lstStyle/>
          <a:p>
            <a:pPr>
              <a:lnSpc>
                <a:spcPct val="120000"/>
              </a:lnSpc>
              <a:spcBef>
                <a:spcPts val="600"/>
              </a:spcBef>
              <a:defRPr/>
            </a:pPr>
            <a:r>
              <a:rPr lang="zh-CN" altLang="en-US" sz="2400" kern="1200" dirty="0">
                <a:solidFill>
                  <a:schemeClr val="tx1"/>
                </a:solidFill>
                <a:latin typeface="微软雅黑" panose="020B0503020204020204" pitchFamily="34" charset="-122"/>
                <a:ea typeface="微软雅黑" panose="020B0503020204020204" pitchFamily="34" charset="-122"/>
                <a:cs typeface="+mn-cs"/>
              </a:rPr>
              <a:t>计算机网络的带宽</a:t>
            </a:r>
          </a:p>
        </p:txBody>
      </p:sp>
      <p:sp>
        <p:nvSpPr>
          <p:cNvPr id="52228" name="AutoShape 5" descr="9k="/>
          <p:cNvSpPr>
            <a:spLocks noChangeAspect="1" noChangeArrowheads="1"/>
          </p:cNvSpPr>
          <p:nvPr/>
        </p:nvSpPr>
        <p:spPr bwMode="auto">
          <a:xfrm>
            <a:off x="1612900" y="46038"/>
            <a:ext cx="2266950" cy="143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FontTx/>
              <a:buNone/>
            </a:pPr>
            <a:endParaRPr lang="zh-CN" altLang="en-US" sz="1800">
              <a:ea typeface="黑体" panose="02010609060101010101" pitchFamily="49" charset="-122"/>
            </a:endParaRPr>
          </a:p>
        </p:txBody>
      </p:sp>
      <p:sp>
        <p:nvSpPr>
          <p:cNvPr id="52229" name="AutoShape 7" descr="9k="/>
          <p:cNvSpPr>
            <a:spLocks noChangeAspect="1" noChangeArrowheads="1"/>
          </p:cNvSpPr>
          <p:nvPr/>
        </p:nvSpPr>
        <p:spPr bwMode="auto">
          <a:xfrm>
            <a:off x="4962525" y="2709863"/>
            <a:ext cx="2266950" cy="143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FontTx/>
              <a:buNone/>
            </a:pPr>
            <a:endParaRPr lang="zh-CN" altLang="en-US" sz="1800">
              <a:ea typeface="黑体" panose="02010609060101010101" pitchFamily="49" charset="-122"/>
            </a:endParaRPr>
          </a:p>
        </p:txBody>
      </p:sp>
      <p:sp>
        <p:nvSpPr>
          <p:cNvPr id="52230" name="AutoShape 9" descr="9k="/>
          <p:cNvSpPr>
            <a:spLocks noChangeAspect="1" noChangeArrowheads="1"/>
          </p:cNvSpPr>
          <p:nvPr/>
        </p:nvSpPr>
        <p:spPr bwMode="auto">
          <a:xfrm>
            <a:off x="4962525" y="2709863"/>
            <a:ext cx="2266950" cy="143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FontTx/>
              <a:buNone/>
            </a:pPr>
            <a:endParaRPr lang="zh-CN" altLang="en-US" sz="1800">
              <a:ea typeface="黑体" panose="02010609060101010101" pitchFamily="49" charset="-122"/>
            </a:endParaRPr>
          </a:p>
        </p:txBody>
      </p:sp>
      <p:sp>
        <p:nvSpPr>
          <p:cNvPr id="52231" name="AutoShape 13" descr="Z"/>
          <p:cNvSpPr>
            <a:spLocks noChangeAspect="1" noChangeArrowheads="1"/>
          </p:cNvSpPr>
          <p:nvPr/>
        </p:nvSpPr>
        <p:spPr bwMode="auto">
          <a:xfrm>
            <a:off x="5014913" y="2709863"/>
            <a:ext cx="2162175" cy="143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FontTx/>
              <a:buNone/>
            </a:pPr>
            <a:endParaRPr lang="zh-CN" altLang="en-US" sz="1800">
              <a:ea typeface="黑体" panose="02010609060101010101" pitchFamily="49" charset="-122"/>
            </a:endParaRPr>
          </a:p>
        </p:txBody>
      </p:sp>
      <p:sp>
        <p:nvSpPr>
          <p:cNvPr id="52232" name="AutoShape 15" descr="Z"/>
          <p:cNvSpPr>
            <a:spLocks noChangeAspect="1" noChangeArrowheads="1"/>
          </p:cNvSpPr>
          <p:nvPr/>
        </p:nvSpPr>
        <p:spPr bwMode="auto">
          <a:xfrm>
            <a:off x="5014913" y="2709863"/>
            <a:ext cx="2162175" cy="143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FontTx/>
              <a:buNone/>
            </a:pPr>
            <a:endParaRPr lang="zh-CN" altLang="en-US" sz="1800">
              <a:ea typeface="黑体" panose="02010609060101010101" pitchFamily="49" charset="-122"/>
            </a:endParaRPr>
          </a:p>
        </p:txBody>
      </p:sp>
      <p:pic>
        <p:nvPicPr>
          <p:cNvPr id="52233" name="Picture 1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96225" y="2914650"/>
            <a:ext cx="3751263" cy="2252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234" name="Rectangle 3"/>
          <p:cNvSpPr txBox="1">
            <a:spLocks noChangeArrowheads="1"/>
          </p:cNvSpPr>
          <p:nvPr/>
        </p:nvSpPr>
        <p:spPr bwMode="auto">
          <a:xfrm>
            <a:off x="839788" y="3622675"/>
            <a:ext cx="2808287" cy="1643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spAutoFit/>
          </a:bodyPr>
          <a:lstStyle>
            <a:lvl1pPr>
              <a:defRPr>
                <a:solidFill>
                  <a:schemeClr val="tx1"/>
                </a:solidFill>
                <a:latin typeface="Verdana" panose="020B0604030504040204" pitchFamily="34" charset="0"/>
                <a:ea typeface="黑体" panose="02010609060101010101" pitchFamily="49" charset="-122"/>
              </a:defRPr>
            </a:lvl1pPr>
            <a:lvl2pPr>
              <a:defRPr>
                <a:solidFill>
                  <a:schemeClr val="tx1"/>
                </a:solidFill>
                <a:latin typeface="Verdana" panose="020B0604030504040204" pitchFamily="34" charset="0"/>
                <a:ea typeface="黑体" panose="02010609060101010101" pitchFamily="49" charset="-122"/>
              </a:defRPr>
            </a:lvl2pPr>
            <a:lvl3pPr marL="1143000" indent="-228600">
              <a:defRPr>
                <a:solidFill>
                  <a:schemeClr val="tx1"/>
                </a:solidFill>
                <a:latin typeface="Verdana" panose="020B0604030504040204" pitchFamily="34" charset="0"/>
                <a:ea typeface="黑体" panose="02010609060101010101" pitchFamily="49" charset="-122"/>
              </a:defRPr>
            </a:lvl3pPr>
            <a:lvl4pPr marL="1600200" indent="-228600">
              <a:defRPr>
                <a:solidFill>
                  <a:schemeClr val="tx1"/>
                </a:solidFill>
                <a:latin typeface="Verdana" panose="020B0604030504040204" pitchFamily="34" charset="0"/>
                <a:ea typeface="黑体" panose="02010609060101010101" pitchFamily="49" charset="-122"/>
              </a:defRPr>
            </a:lvl4pPr>
            <a:lvl5pPr marL="2057400" indent="-228600">
              <a:defRPr>
                <a:solidFill>
                  <a:schemeClr val="tx1"/>
                </a:solidFill>
                <a:latin typeface="Verdana" panose="020B0604030504040204" pitchFamily="34" charset="0"/>
                <a:ea typeface="黑体" panose="02010609060101010101" pitchFamily="49"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9pPr>
          </a:lstStyle>
          <a:p>
            <a:pPr>
              <a:lnSpc>
                <a:spcPct val="120000"/>
              </a:lnSpc>
              <a:spcBef>
                <a:spcPts val="600"/>
              </a:spcBef>
            </a:pPr>
            <a:r>
              <a:rPr lang="zh-CN" altLang="en-US" sz="2400">
                <a:solidFill>
                  <a:srgbClr val="0070C0"/>
                </a:solidFill>
                <a:latin typeface="微软雅黑" panose="020B0503020204020204" pitchFamily="34" charset="-122"/>
                <a:ea typeface="微软雅黑" panose="020B0503020204020204" pitchFamily="34" charset="-122"/>
              </a:rPr>
              <a:t>常用的带宽单位是</a:t>
            </a:r>
          </a:p>
          <a:p>
            <a:pPr lvl="1"/>
            <a:r>
              <a:rPr lang="zh-CN" altLang="en-US">
                <a:solidFill>
                  <a:srgbClr val="0070C0"/>
                </a:solidFill>
              </a:rPr>
              <a:t>千比每秒，即 </a:t>
            </a:r>
            <a:r>
              <a:rPr lang="en-US" altLang="zh-CN">
                <a:solidFill>
                  <a:srgbClr val="0070C0"/>
                </a:solidFill>
              </a:rPr>
              <a:t>kb/s </a:t>
            </a:r>
            <a:endParaRPr lang="zh-CN" altLang="en-US">
              <a:solidFill>
                <a:srgbClr val="0070C0"/>
              </a:solidFill>
            </a:endParaRPr>
          </a:p>
          <a:p>
            <a:pPr lvl="1"/>
            <a:r>
              <a:rPr lang="zh-CN" altLang="en-US">
                <a:solidFill>
                  <a:srgbClr val="0070C0"/>
                </a:solidFill>
              </a:rPr>
              <a:t>兆比每秒，即 </a:t>
            </a:r>
            <a:r>
              <a:rPr lang="en-US" altLang="zh-CN">
                <a:solidFill>
                  <a:srgbClr val="0070C0"/>
                </a:solidFill>
              </a:rPr>
              <a:t>Mb/s</a:t>
            </a:r>
            <a:endParaRPr lang="zh-CN" altLang="en-US">
              <a:solidFill>
                <a:srgbClr val="0070C0"/>
              </a:solidFill>
            </a:endParaRPr>
          </a:p>
          <a:p>
            <a:pPr lvl="1"/>
            <a:r>
              <a:rPr lang="zh-CN" altLang="en-US">
                <a:solidFill>
                  <a:srgbClr val="0070C0"/>
                </a:solidFill>
              </a:rPr>
              <a:t>吉比每秒，即 </a:t>
            </a:r>
            <a:r>
              <a:rPr lang="en-US" altLang="zh-CN">
                <a:solidFill>
                  <a:srgbClr val="0070C0"/>
                </a:solidFill>
              </a:rPr>
              <a:t>Gb/s</a:t>
            </a:r>
            <a:endParaRPr lang="zh-CN" altLang="en-US">
              <a:solidFill>
                <a:srgbClr val="0070C0"/>
              </a:solidFill>
            </a:endParaRPr>
          </a:p>
          <a:p>
            <a:pPr lvl="1"/>
            <a:r>
              <a:rPr lang="zh-CN" altLang="en-US">
                <a:solidFill>
                  <a:srgbClr val="0070C0"/>
                </a:solidFill>
              </a:rPr>
              <a:t>太比每秒，即 </a:t>
            </a:r>
            <a:r>
              <a:rPr lang="en-US" altLang="zh-CN">
                <a:solidFill>
                  <a:srgbClr val="0070C0"/>
                </a:solidFill>
              </a:rPr>
              <a:t>Tb/s</a:t>
            </a:r>
            <a:endParaRPr lang="zh-CN" altLang="en-US">
              <a:solidFill>
                <a:srgbClr val="0070C0"/>
              </a:solidFill>
            </a:endParaRPr>
          </a:p>
        </p:txBody>
      </p:sp>
      <p:sp>
        <p:nvSpPr>
          <p:cNvPr id="52235" name="矩形 1"/>
          <p:cNvSpPr>
            <a:spLocks noChangeArrowheads="1"/>
          </p:cNvSpPr>
          <p:nvPr/>
        </p:nvSpPr>
        <p:spPr bwMode="auto">
          <a:xfrm>
            <a:off x="5087938" y="5256213"/>
            <a:ext cx="6978650" cy="142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spAutoFit/>
          </a:bodyPr>
          <a:lstStyle>
            <a:lvl1pPr>
              <a:defRPr>
                <a:solidFill>
                  <a:schemeClr val="tx1"/>
                </a:solidFill>
                <a:latin typeface="Verdana" panose="020B0604030504040204" pitchFamily="34" charset="0"/>
                <a:ea typeface="黑体" panose="02010609060101010101" pitchFamily="49" charset="-122"/>
              </a:defRPr>
            </a:lvl1pPr>
            <a:lvl2pPr marL="742950" indent="-285750">
              <a:defRPr>
                <a:solidFill>
                  <a:schemeClr val="tx1"/>
                </a:solidFill>
                <a:latin typeface="Verdana" panose="020B0604030504040204" pitchFamily="34" charset="0"/>
                <a:ea typeface="黑体" panose="02010609060101010101" pitchFamily="49" charset="-122"/>
              </a:defRPr>
            </a:lvl2pPr>
            <a:lvl3pPr marL="1143000" indent="-228600">
              <a:defRPr>
                <a:solidFill>
                  <a:schemeClr val="tx1"/>
                </a:solidFill>
                <a:latin typeface="Verdana" panose="020B0604030504040204" pitchFamily="34" charset="0"/>
                <a:ea typeface="黑体" panose="02010609060101010101" pitchFamily="49" charset="-122"/>
              </a:defRPr>
            </a:lvl3pPr>
            <a:lvl4pPr marL="1600200" indent="-228600">
              <a:defRPr>
                <a:solidFill>
                  <a:schemeClr val="tx1"/>
                </a:solidFill>
                <a:latin typeface="Verdana" panose="020B0604030504040204" pitchFamily="34" charset="0"/>
                <a:ea typeface="黑体" panose="02010609060101010101" pitchFamily="49" charset="-122"/>
              </a:defRPr>
            </a:lvl4pPr>
            <a:lvl5pPr marL="2057400" indent="-228600">
              <a:defRPr>
                <a:solidFill>
                  <a:schemeClr val="tx1"/>
                </a:solidFill>
                <a:latin typeface="Verdana" panose="020B0604030504040204" pitchFamily="34" charset="0"/>
                <a:ea typeface="黑体" panose="02010609060101010101" pitchFamily="49"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9pPr>
          </a:lstStyle>
          <a:p>
            <a:pPr>
              <a:lnSpc>
                <a:spcPct val="120000"/>
              </a:lnSpc>
              <a:spcBef>
                <a:spcPts val="600"/>
              </a:spcBef>
            </a:pPr>
            <a:r>
              <a:rPr lang="zh-CN" altLang="en-US" sz="2400">
                <a:solidFill>
                  <a:srgbClr val="C00000"/>
                </a:solidFill>
                <a:latin typeface="微软雅黑" panose="020B0503020204020204" pitchFamily="34" charset="-122"/>
                <a:ea typeface="微软雅黑" panose="020B0503020204020204" pitchFamily="34" charset="-122"/>
              </a:rPr>
              <a:t>运营商所说的</a:t>
            </a:r>
            <a:r>
              <a:rPr lang="en-US" altLang="zh-CN" sz="2400">
                <a:solidFill>
                  <a:srgbClr val="C00000"/>
                </a:solidFill>
                <a:latin typeface="微软雅黑" panose="020B0503020204020204" pitchFamily="34" charset="-122"/>
                <a:ea typeface="微软雅黑" panose="020B0503020204020204" pitchFamily="34" charset="-122"/>
              </a:rPr>
              <a:t>100M</a:t>
            </a:r>
            <a:r>
              <a:rPr lang="zh-CN" altLang="en-US" sz="2400">
                <a:solidFill>
                  <a:srgbClr val="C00000"/>
                </a:solidFill>
                <a:latin typeface="微软雅黑" panose="020B0503020204020204" pitchFamily="34" charset="-122"/>
                <a:ea typeface="微软雅黑" panose="020B0503020204020204" pitchFamily="34" charset="-122"/>
              </a:rPr>
              <a:t>宽带，完整单位是</a:t>
            </a:r>
            <a:r>
              <a:rPr lang="en-US" altLang="zh-CN" sz="2400">
                <a:solidFill>
                  <a:srgbClr val="C00000"/>
                </a:solidFill>
                <a:latin typeface="微软雅黑" panose="020B0503020204020204" pitchFamily="34" charset="-122"/>
                <a:ea typeface="微软雅黑" panose="020B0503020204020204" pitchFamily="34" charset="-122"/>
              </a:rPr>
              <a:t>100Mbps</a:t>
            </a:r>
            <a:r>
              <a:rPr lang="zh-CN" altLang="en-US" sz="2400">
                <a:solidFill>
                  <a:srgbClr val="C00000"/>
                </a:solidFill>
                <a:latin typeface="微软雅黑" panose="020B0503020204020204" pitchFamily="34" charset="-122"/>
                <a:ea typeface="微软雅黑" panose="020B0503020204020204" pitchFamily="34" charset="-122"/>
              </a:rPr>
              <a:t>，而电脑下载速度则是</a:t>
            </a:r>
            <a:r>
              <a:rPr lang="en-US" altLang="zh-CN" sz="2400">
                <a:solidFill>
                  <a:srgbClr val="C00000"/>
                </a:solidFill>
                <a:latin typeface="微软雅黑" panose="020B0503020204020204" pitchFamily="34" charset="-122"/>
                <a:ea typeface="微软雅黑" panose="020B0503020204020204" pitchFamily="34" charset="-122"/>
              </a:rPr>
              <a:t>MB</a:t>
            </a:r>
            <a:r>
              <a:rPr lang="zh-CN" altLang="en-US" sz="2400">
                <a:solidFill>
                  <a:srgbClr val="C00000"/>
                </a:solidFill>
                <a:latin typeface="微软雅黑" panose="020B0503020204020204" pitchFamily="34" charset="-122"/>
                <a:ea typeface="微软雅黑" panose="020B0503020204020204" pitchFamily="34" charset="-122"/>
              </a:rPr>
              <a:t>。对应到计算机，下载速度最高为</a:t>
            </a:r>
            <a:r>
              <a:rPr lang="en-US" altLang="zh-CN" sz="2400">
                <a:solidFill>
                  <a:srgbClr val="C00000"/>
                </a:solidFill>
                <a:latin typeface="微软雅黑" panose="020B0503020204020204" pitchFamily="34" charset="-122"/>
                <a:ea typeface="微软雅黑" panose="020B0503020204020204" pitchFamily="34" charset="-122"/>
              </a:rPr>
              <a:t>12.8Mb/s</a:t>
            </a:r>
            <a:r>
              <a:rPr lang="zh-CN" altLang="en-US" sz="2400">
                <a:solidFill>
                  <a:srgbClr val="C00000"/>
                </a:solidFill>
                <a:latin typeface="微软雅黑" panose="020B0503020204020204" pitchFamily="34" charset="-122"/>
                <a:ea typeface="微软雅黑" panose="020B0503020204020204" pitchFamily="34" charset="-122"/>
              </a:rPr>
              <a:t>。</a:t>
            </a:r>
          </a:p>
        </p:txBody>
      </p:sp>
    </p:spTree>
  </p:cSld>
  <p:clrMapOvr>
    <a:masterClrMapping/>
  </p:clrMapOvr>
  <p:transition>
    <p:wipe dir="r"/>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a:xfrm>
            <a:off x="766763" y="1020763"/>
            <a:ext cx="936625" cy="498475"/>
          </a:xfrm>
        </p:spPr>
        <p:txBody>
          <a:bodyPr>
            <a:spAutoFit/>
          </a:bodyPr>
          <a:lstStyle/>
          <a:p>
            <a:pPr>
              <a:lnSpc>
                <a:spcPct val="120000"/>
              </a:lnSpc>
              <a:spcBef>
                <a:spcPts val="600"/>
              </a:spcBef>
              <a:defRPr/>
            </a:pPr>
            <a:r>
              <a:rPr lang="zh-CN" altLang="en-US" sz="2400" kern="1200" dirty="0">
                <a:solidFill>
                  <a:srgbClr val="0070C0"/>
                </a:solidFill>
                <a:latin typeface="微软雅黑" panose="020B0503020204020204" pitchFamily="34" charset="-122"/>
                <a:ea typeface="微软雅黑" panose="020B0503020204020204" pitchFamily="34" charset="-122"/>
                <a:cs typeface="+mn-cs"/>
              </a:rPr>
              <a:t>宽带</a:t>
            </a:r>
          </a:p>
        </p:txBody>
      </p:sp>
      <p:sp>
        <p:nvSpPr>
          <p:cNvPr id="448515" name="Rectangle 3"/>
          <p:cNvSpPr>
            <a:spLocks noGrp="1" noChangeArrowheads="1"/>
          </p:cNvSpPr>
          <p:nvPr>
            <p:ph type="body" idx="1"/>
          </p:nvPr>
        </p:nvSpPr>
        <p:spPr>
          <a:xfrm>
            <a:off x="722313" y="1773238"/>
            <a:ext cx="11161712" cy="1460500"/>
          </a:xfrm>
        </p:spPr>
        <p:txBody>
          <a:bodyPr anchor="b">
            <a:spAutoFit/>
          </a:bodyPr>
          <a:lstStyle/>
          <a:p>
            <a:pPr>
              <a:lnSpc>
                <a:spcPct val="120000"/>
              </a:lnSpc>
              <a:spcBef>
                <a:spcPts val="600"/>
              </a:spcBef>
              <a:buFont typeface="Wingdings" panose="05000000000000000000" pitchFamily="2" charset="2"/>
              <a:buChar char="l"/>
              <a:defRPr/>
            </a:pPr>
            <a:r>
              <a:rPr lang="zh-CN" altLang="en-US" sz="2400" kern="1200" dirty="0">
                <a:latin typeface="微软雅黑" panose="020B0503020204020204" pitchFamily="34" charset="-122"/>
                <a:ea typeface="微软雅黑" panose="020B0503020204020204" pitchFamily="34" charset="-122"/>
              </a:rPr>
              <a:t>宽带线路：可通过较高数据率的线路。</a:t>
            </a:r>
          </a:p>
          <a:p>
            <a:pPr>
              <a:lnSpc>
                <a:spcPct val="120000"/>
              </a:lnSpc>
              <a:spcBef>
                <a:spcPts val="600"/>
              </a:spcBef>
              <a:buFont typeface="Wingdings" panose="05000000000000000000" pitchFamily="2" charset="2"/>
              <a:buChar char="l"/>
              <a:defRPr/>
            </a:pPr>
            <a:r>
              <a:rPr lang="zh-CN" altLang="en-US" sz="2400" kern="1200" dirty="0">
                <a:latin typeface="微软雅黑" panose="020B0503020204020204" pitchFamily="34" charset="-122"/>
                <a:ea typeface="微软雅黑" panose="020B0503020204020204" pitchFamily="34" charset="-122"/>
              </a:rPr>
              <a:t>宽带是相对的概念，并没有绝对的标准</a:t>
            </a:r>
            <a:r>
              <a:rPr lang="zh-CN" altLang="en-US" sz="2400" kern="1200" dirty="0" smtClean="0">
                <a:latin typeface="微软雅黑" panose="020B0503020204020204" pitchFamily="34" charset="-122"/>
                <a:ea typeface="微软雅黑" panose="020B0503020204020204" pitchFamily="34" charset="-122"/>
              </a:rPr>
              <a:t>。在</a:t>
            </a:r>
            <a:r>
              <a:rPr lang="zh-CN" altLang="en-US" sz="2400" kern="1200" dirty="0">
                <a:latin typeface="微软雅黑" panose="020B0503020204020204" pitchFamily="34" charset="-122"/>
                <a:ea typeface="微软雅黑" panose="020B0503020204020204" pitchFamily="34" charset="-122"/>
              </a:rPr>
              <a:t>目前，对于用户接入到因特网的用户线来说，每秒传送几个兆比特就可以算是宽带速率。</a:t>
            </a:r>
          </a:p>
        </p:txBody>
      </p:sp>
      <p:pic>
        <p:nvPicPr>
          <p:cNvPr id="53252" name="图片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66763" y="3860800"/>
            <a:ext cx="4735512" cy="266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253" name="图片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097588" y="3860800"/>
            <a:ext cx="5761037" cy="266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zoom dir="in"/>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4274" name="组合 2"/>
          <p:cNvGrpSpPr>
            <a:grpSpLocks/>
          </p:cNvGrpSpPr>
          <p:nvPr/>
        </p:nvGrpSpPr>
        <p:grpSpPr bwMode="auto">
          <a:xfrm>
            <a:off x="4581525" y="1928813"/>
            <a:ext cx="6997700" cy="727075"/>
            <a:chOff x="1919536" y="1904822"/>
            <a:chExt cx="6997407" cy="725991"/>
          </a:xfrm>
        </p:grpSpPr>
        <p:sp>
          <p:nvSpPr>
            <p:cNvPr id="54386" name="Line 2"/>
            <p:cNvSpPr>
              <a:spLocks noChangeShapeType="1"/>
            </p:cNvSpPr>
            <p:nvPr/>
          </p:nvSpPr>
          <p:spPr bwMode="auto">
            <a:xfrm>
              <a:off x="3696714" y="2491631"/>
              <a:ext cx="4767266" cy="0"/>
            </a:xfrm>
            <a:prstGeom prst="line">
              <a:avLst/>
            </a:prstGeom>
            <a:noFill/>
            <a:ln w="76200">
              <a:solidFill>
                <a:srgbClr val="3399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4387" name="Oval 3"/>
            <p:cNvSpPr>
              <a:spLocks noChangeArrowheads="1"/>
            </p:cNvSpPr>
            <p:nvPr/>
          </p:nvSpPr>
          <p:spPr bwMode="auto">
            <a:xfrm>
              <a:off x="3263325" y="2132856"/>
              <a:ext cx="433388" cy="433388"/>
            </a:xfrm>
            <a:prstGeom prst="ellipse">
              <a:avLst/>
            </a:prstGeom>
            <a:solidFill>
              <a:srgbClr val="6699FF"/>
            </a:solidFill>
            <a:ln w="9525">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ClrTx/>
                <a:buFontTx/>
                <a:buNone/>
              </a:pPr>
              <a:r>
                <a:rPr kumimoji="1" lang="en-US" altLang="zh-CN" sz="2400">
                  <a:latin typeface="Times New Roman" panose="02020603050405020304" pitchFamily="18" charset="0"/>
                  <a:ea typeface="黑体" panose="02010609060101010101" pitchFamily="49" charset="-122"/>
                </a:rPr>
                <a:t>A</a:t>
              </a:r>
            </a:p>
          </p:txBody>
        </p:sp>
        <p:sp>
          <p:nvSpPr>
            <p:cNvPr id="54388" name="Oval 4"/>
            <p:cNvSpPr>
              <a:spLocks noChangeArrowheads="1"/>
            </p:cNvSpPr>
            <p:nvPr/>
          </p:nvSpPr>
          <p:spPr bwMode="auto">
            <a:xfrm>
              <a:off x="8483555" y="2132856"/>
              <a:ext cx="433388" cy="433388"/>
            </a:xfrm>
            <a:prstGeom prst="ellipse">
              <a:avLst/>
            </a:prstGeom>
            <a:solidFill>
              <a:srgbClr val="6699FF"/>
            </a:solidFill>
            <a:ln w="9525">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ClrTx/>
                <a:buFontTx/>
                <a:buNone/>
              </a:pPr>
              <a:r>
                <a:rPr kumimoji="1" lang="en-US" altLang="zh-CN" sz="2400">
                  <a:latin typeface="Times New Roman" panose="02020603050405020304" pitchFamily="18" charset="0"/>
                  <a:ea typeface="黑体" panose="02010609060101010101" pitchFamily="49" charset="-122"/>
                </a:rPr>
                <a:t>B</a:t>
              </a:r>
            </a:p>
          </p:txBody>
        </p:sp>
        <p:sp>
          <p:nvSpPr>
            <p:cNvPr id="54389" name="Text Box 8"/>
            <p:cNvSpPr txBox="1">
              <a:spLocks noChangeArrowheads="1"/>
            </p:cNvSpPr>
            <p:nvPr/>
          </p:nvSpPr>
          <p:spPr bwMode="auto">
            <a:xfrm>
              <a:off x="1919536" y="2095282"/>
              <a:ext cx="1415772" cy="5355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spAutoFit/>
            </a:bodyPr>
            <a:lstStyle>
              <a:lvl1pPr>
                <a:defRPr>
                  <a:solidFill>
                    <a:schemeClr val="tx1"/>
                  </a:solidFill>
                  <a:latin typeface="Verdana" panose="020B0604030504040204" pitchFamily="34" charset="0"/>
                  <a:ea typeface="黑体" panose="02010609060101010101" pitchFamily="49" charset="-122"/>
                </a:defRPr>
              </a:lvl1pPr>
              <a:lvl2pPr marL="742950" indent="-285750">
                <a:defRPr>
                  <a:solidFill>
                    <a:schemeClr val="tx1"/>
                  </a:solidFill>
                  <a:latin typeface="Verdana" panose="020B0604030504040204" pitchFamily="34" charset="0"/>
                  <a:ea typeface="黑体" panose="02010609060101010101" pitchFamily="49" charset="-122"/>
                </a:defRPr>
              </a:lvl2pPr>
              <a:lvl3pPr marL="1143000" indent="-228600">
                <a:defRPr>
                  <a:solidFill>
                    <a:schemeClr val="tx1"/>
                  </a:solidFill>
                  <a:latin typeface="Verdana" panose="020B0604030504040204" pitchFamily="34" charset="0"/>
                  <a:ea typeface="黑体" panose="02010609060101010101" pitchFamily="49" charset="-122"/>
                </a:defRPr>
              </a:lvl3pPr>
              <a:lvl4pPr marL="1600200" indent="-228600">
                <a:defRPr>
                  <a:solidFill>
                    <a:schemeClr val="tx1"/>
                  </a:solidFill>
                  <a:latin typeface="Verdana" panose="020B0604030504040204" pitchFamily="34" charset="0"/>
                  <a:ea typeface="黑体" panose="02010609060101010101" pitchFamily="49" charset="-122"/>
                </a:defRPr>
              </a:lvl4pPr>
              <a:lvl5pPr marL="2057400" indent="-228600">
                <a:defRPr>
                  <a:solidFill>
                    <a:schemeClr val="tx1"/>
                  </a:solidFill>
                  <a:latin typeface="Verdana" panose="020B0604030504040204" pitchFamily="34" charset="0"/>
                  <a:ea typeface="黑体" panose="02010609060101010101" pitchFamily="49"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9pPr>
            </a:lstStyle>
            <a:p>
              <a:pPr>
                <a:lnSpc>
                  <a:spcPct val="120000"/>
                </a:lnSpc>
                <a:spcBef>
                  <a:spcPts val="600"/>
                </a:spcBef>
              </a:pPr>
              <a:r>
                <a:rPr lang="zh-CN" altLang="en-US" sz="2400">
                  <a:latin typeface="微软雅黑" panose="020B0503020204020204" pitchFamily="34" charset="-122"/>
                  <a:ea typeface="微软雅黑" panose="020B0503020204020204" pitchFamily="34" charset="-122"/>
                </a:rPr>
                <a:t>宽带线路</a:t>
              </a:r>
            </a:p>
          </p:txBody>
        </p:sp>
        <p:sp>
          <p:nvSpPr>
            <p:cNvPr id="54390" name="Rectangle 10"/>
            <p:cNvSpPr>
              <a:spLocks noChangeArrowheads="1"/>
            </p:cNvSpPr>
            <p:nvPr/>
          </p:nvSpPr>
          <p:spPr bwMode="auto">
            <a:xfrm>
              <a:off x="3816980" y="2075341"/>
              <a:ext cx="287338" cy="358775"/>
            </a:xfrm>
            <a:prstGeom prst="rect">
              <a:avLst/>
            </a:prstGeom>
            <a:solidFill>
              <a:srgbClr val="FF0000"/>
            </a:solidFill>
            <a:ln w="952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FontTx/>
                <a:buNone/>
              </a:pPr>
              <a:endParaRPr lang="zh-CN" altLang="en-US" sz="2400">
                <a:ea typeface="黑体" panose="02010609060101010101" pitchFamily="49" charset="-122"/>
              </a:endParaRPr>
            </a:p>
          </p:txBody>
        </p:sp>
        <p:sp>
          <p:nvSpPr>
            <p:cNvPr id="54391" name="Text Box 19"/>
            <p:cNvSpPr txBox="1">
              <a:spLocks noChangeArrowheads="1"/>
            </p:cNvSpPr>
            <p:nvPr/>
          </p:nvSpPr>
          <p:spPr bwMode="auto">
            <a:xfrm>
              <a:off x="4340587" y="2001208"/>
              <a:ext cx="387798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FontTx/>
                <a:buNone/>
              </a:pPr>
              <a:r>
                <a:rPr lang="zh-CN" altLang="en-US" sz="2400">
                  <a:latin typeface="微软雅黑" panose="020B0503020204020204" pitchFamily="34" charset="-122"/>
                  <a:ea typeface="微软雅黑" panose="020B0503020204020204" pitchFamily="34" charset="-122"/>
                </a:rPr>
                <a:t>在宽带线路上比特传播得快</a:t>
              </a:r>
            </a:p>
          </p:txBody>
        </p:sp>
        <p:sp>
          <p:nvSpPr>
            <p:cNvPr id="54392" name="Text Box 20"/>
            <p:cNvSpPr txBox="1">
              <a:spLocks noChangeArrowheads="1"/>
            </p:cNvSpPr>
            <p:nvPr/>
          </p:nvSpPr>
          <p:spPr bwMode="auto">
            <a:xfrm>
              <a:off x="8052517" y="1904822"/>
              <a:ext cx="337393"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FontTx/>
                <a:buNone/>
              </a:pPr>
              <a:r>
                <a:rPr lang="zh-CN" altLang="en-US" sz="3200" b="1">
                  <a:latin typeface="Times New Roman" panose="02020603050405020304" pitchFamily="18" charset="0"/>
                  <a:ea typeface="黑体" panose="02010609060101010101" pitchFamily="49" charset="-122"/>
                  <a:sym typeface="Symbol" panose="05050102010706020507" pitchFamily="18" charset="2"/>
                </a:rPr>
                <a:t></a:t>
              </a:r>
            </a:p>
          </p:txBody>
        </p:sp>
      </p:grpSp>
      <p:sp>
        <p:nvSpPr>
          <p:cNvPr id="66583" name="Rectangle 23"/>
          <p:cNvSpPr>
            <a:spLocks noGrp="1" noChangeArrowheads="1"/>
          </p:cNvSpPr>
          <p:nvPr>
            <p:ph type="title"/>
          </p:nvPr>
        </p:nvSpPr>
        <p:spPr>
          <a:xfrm>
            <a:off x="401638" y="2055813"/>
            <a:ext cx="1844675" cy="534987"/>
          </a:xfrm>
        </p:spPr>
        <p:txBody>
          <a:bodyPr>
            <a:spAutoFit/>
          </a:bodyPr>
          <a:lstStyle/>
          <a:p>
            <a:pPr>
              <a:lnSpc>
                <a:spcPct val="120000"/>
              </a:lnSpc>
              <a:spcBef>
                <a:spcPts val="600"/>
              </a:spcBef>
              <a:defRPr/>
            </a:pPr>
            <a:r>
              <a:rPr lang="zh-CN" altLang="en-US" sz="2400" kern="1200" dirty="0">
                <a:solidFill>
                  <a:schemeClr val="tx1"/>
                </a:solidFill>
                <a:latin typeface="微软雅黑" panose="020B0503020204020204" pitchFamily="34" charset="-122"/>
                <a:ea typeface="微软雅黑" panose="020B0503020204020204" pitchFamily="34" charset="-122"/>
                <a:cs typeface="+mn-cs"/>
              </a:rPr>
              <a:t>错误的概念</a:t>
            </a:r>
          </a:p>
        </p:txBody>
      </p:sp>
      <p:sp>
        <p:nvSpPr>
          <p:cNvPr id="54276" name="AutoShape 25" descr="9k="/>
          <p:cNvSpPr>
            <a:spLocks noChangeAspect="1" noChangeArrowheads="1"/>
          </p:cNvSpPr>
          <p:nvPr/>
        </p:nvSpPr>
        <p:spPr bwMode="auto">
          <a:xfrm>
            <a:off x="4897438" y="3297238"/>
            <a:ext cx="2686050" cy="1704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FontTx/>
              <a:buNone/>
            </a:pPr>
            <a:endParaRPr lang="zh-CN" altLang="en-US" sz="2400">
              <a:ea typeface="黑体" panose="02010609060101010101" pitchFamily="49" charset="-122"/>
            </a:endParaRPr>
          </a:p>
        </p:txBody>
      </p:sp>
      <p:grpSp>
        <p:nvGrpSpPr>
          <p:cNvPr id="54277" name="组合 1"/>
          <p:cNvGrpSpPr>
            <a:grpSpLocks/>
          </p:cNvGrpSpPr>
          <p:nvPr/>
        </p:nvGrpSpPr>
        <p:grpSpPr bwMode="auto">
          <a:xfrm>
            <a:off x="4610100" y="2717800"/>
            <a:ext cx="6978650" cy="706438"/>
            <a:chOff x="1919536" y="3327600"/>
            <a:chExt cx="6977831" cy="706784"/>
          </a:xfrm>
        </p:grpSpPr>
        <p:sp>
          <p:nvSpPr>
            <p:cNvPr id="54379" name="Line 5"/>
            <p:cNvSpPr>
              <a:spLocks noChangeShapeType="1"/>
            </p:cNvSpPr>
            <p:nvPr/>
          </p:nvSpPr>
          <p:spPr bwMode="auto">
            <a:xfrm>
              <a:off x="3736194" y="3929906"/>
              <a:ext cx="4653716" cy="0"/>
            </a:xfrm>
            <a:prstGeom prst="line">
              <a:avLst/>
            </a:prstGeom>
            <a:noFill/>
            <a:ln w="76200">
              <a:solidFill>
                <a:srgbClr val="3399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4380" name="Oval 6"/>
            <p:cNvSpPr>
              <a:spLocks noChangeArrowheads="1"/>
            </p:cNvSpPr>
            <p:nvPr/>
          </p:nvSpPr>
          <p:spPr bwMode="auto">
            <a:xfrm>
              <a:off x="3285579" y="3571131"/>
              <a:ext cx="433388" cy="433387"/>
            </a:xfrm>
            <a:prstGeom prst="ellipse">
              <a:avLst/>
            </a:prstGeom>
            <a:solidFill>
              <a:srgbClr val="6699FF"/>
            </a:solidFill>
            <a:ln w="9525">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ClrTx/>
                <a:buFontTx/>
                <a:buNone/>
              </a:pPr>
              <a:r>
                <a:rPr kumimoji="1" lang="en-US" altLang="zh-CN" sz="2400">
                  <a:latin typeface="Times New Roman" panose="02020603050405020304" pitchFamily="18" charset="0"/>
                  <a:ea typeface="黑体" panose="02010609060101010101" pitchFamily="49" charset="-122"/>
                </a:rPr>
                <a:t>A</a:t>
              </a:r>
            </a:p>
          </p:txBody>
        </p:sp>
        <p:sp>
          <p:nvSpPr>
            <p:cNvPr id="54381" name="Oval 7"/>
            <p:cNvSpPr>
              <a:spLocks noChangeArrowheads="1"/>
            </p:cNvSpPr>
            <p:nvPr/>
          </p:nvSpPr>
          <p:spPr bwMode="auto">
            <a:xfrm>
              <a:off x="8463979" y="3586857"/>
              <a:ext cx="433388" cy="433387"/>
            </a:xfrm>
            <a:prstGeom prst="ellipse">
              <a:avLst/>
            </a:prstGeom>
            <a:solidFill>
              <a:srgbClr val="6699FF"/>
            </a:solidFill>
            <a:ln w="9525">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ClrTx/>
                <a:buFontTx/>
                <a:buNone/>
              </a:pPr>
              <a:r>
                <a:rPr kumimoji="1" lang="en-US" altLang="zh-CN" sz="2400">
                  <a:latin typeface="Times New Roman" panose="02020603050405020304" pitchFamily="18" charset="0"/>
                  <a:ea typeface="黑体" panose="02010609060101010101" pitchFamily="49" charset="-122"/>
                </a:rPr>
                <a:t>B</a:t>
              </a:r>
            </a:p>
          </p:txBody>
        </p:sp>
        <p:sp>
          <p:nvSpPr>
            <p:cNvPr id="54382" name="Text Box 9"/>
            <p:cNvSpPr txBox="1">
              <a:spLocks noChangeArrowheads="1"/>
            </p:cNvSpPr>
            <p:nvPr/>
          </p:nvSpPr>
          <p:spPr bwMode="auto">
            <a:xfrm>
              <a:off x="1919536" y="3572719"/>
              <a:ext cx="141577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FontTx/>
                <a:buNone/>
              </a:pPr>
              <a:r>
                <a:rPr kumimoji="1" lang="zh-CN" altLang="en-US" sz="2400">
                  <a:latin typeface="微软雅黑" panose="020B0503020204020204" pitchFamily="34" charset="-122"/>
                  <a:ea typeface="微软雅黑" panose="020B0503020204020204" pitchFamily="34" charset="-122"/>
                </a:rPr>
                <a:t>窄带线路</a:t>
              </a:r>
            </a:p>
          </p:txBody>
        </p:sp>
        <p:sp>
          <p:nvSpPr>
            <p:cNvPr id="54383" name="Text Box 21"/>
            <p:cNvSpPr txBox="1">
              <a:spLocks noChangeArrowheads="1"/>
            </p:cNvSpPr>
            <p:nvPr/>
          </p:nvSpPr>
          <p:spPr bwMode="auto">
            <a:xfrm>
              <a:off x="4340587" y="3433179"/>
              <a:ext cx="387798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FontTx/>
                <a:buNone/>
              </a:pPr>
              <a:r>
                <a:rPr lang="zh-CN" altLang="en-US" sz="2400">
                  <a:latin typeface="微软雅黑" panose="020B0503020204020204" pitchFamily="34" charset="-122"/>
                  <a:ea typeface="微软雅黑" panose="020B0503020204020204" pitchFamily="34" charset="-122"/>
                </a:rPr>
                <a:t>在窄带线路上比特传播得慢</a:t>
              </a:r>
            </a:p>
          </p:txBody>
        </p:sp>
        <p:sp>
          <p:nvSpPr>
            <p:cNvPr id="54384" name="Text Box 22"/>
            <p:cNvSpPr txBox="1">
              <a:spLocks noChangeArrowheads="1"/>
            </p:cNvSpPr>
            <p:nvPr/>
          </p:nvSpPr>
          <p:spPr bwMode="auto">
            <a:xfrm>
              <a:off x="8087296" y="3327600"/>
              <a:ext cx="41069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FontTx/>
                <a:buNone/>
              </a:pPr>
              <a:r>
                <a:rPr lang="zh-CN" altLang="en-US" sz="3200" b="1">
                  <a:latin typeface="Times New Roman" panose="02020603050405020304" pitchFamily="18" charset="0"/>
                  <a:ea typeface="黑体" panose="02010609060101010101" pitchFamily="49" charset="-122"/>
                  <a:sym typeface="Symbol" panose="05050102010706020507" pitchFamily="18" charset="2"/>
                </a:rPr>
                <a:t></a:t>
              </a:r>
            </a:p>
          </p:txBody>
        </p:sp>
        <p:sp>
          <p:nvSpPr>
            <p:cNvPr id="54385" name="Rectangle 10"/>
            <p:cNvSpPr>
              <a:spLocks noChangeArrowheads="1"/>
            </p:cNvSpPr>
            <p:nvPr/>
          </p:nvSpPr>
          <p:spPr bwMode="auto">
            <a:xfrm>
              <a:off x="3807842" y="3501008"/>
              <a:ext cx="287338" cy="358775"/>
            </a:xfrm>
            <a:prstGeom prst="rect">
              <a:avLst/>
            </a:prstGeom>
            <a:solidFill>
              <a:srgbClr val="FF0000"/>
            </a:solidFill>
            <a:ln w="952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FontTx/>
                <a:buNone/>
              </a:pPr>
              <a:endParaRPr lang="zh-CN" altLang="en-US" sz="2400">
                <a:ea typeface="黑体" panose="02010609060101010101" pitchFamily="49" charset="-122"/>
              </a:endParaRPr>
            </a:p>
          </p:txBody>
        </p:sp>
      </p:grpSp>
      <p:sp>
        <p:nvSpPr>
          <p:cNvPr id="54278" name="Rectangle 100"/>
          <p:cNvSpPr txBox="1">
            <a:spLocks noChangeArrowheads="1"/>
          </p:cNvSpPr>
          <p:nvPr/>
        </p:nvSpPr>
        <p:spPr bwMode="auto">
          <a:xfrm>
            <a:off x="423863" y="3640138"/>
            <a:ext cx="1800225" cy="534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spAutoFit/>
          </a:bodyPr>
          <a:lstStyle>
            <a:lvl1pPr>
              <a:defRPr>
                <a:solidFill>
                  <a:schemeClr val="tx1"/>
                </a:solidFill>
                <a:latin typeface="Verdana" panose="020B0604030504040204" pitchFamily="34" charset="0"/>
                <a:ea typeface="黑体" panose="02010609060101010101" pitchFamily="49" charset="-122"/>
              </a:defRPr>
            </a:lvl1pPr>
            <a:lvl2pPr marL="742950" indent="-285750">
              <a:defRPr>
                <a:solidFill>
                  <a:schemeClr val="tx1"/>
                </a:solidFill>
                <a:latin typeface="Verdana" panose="020B0604030504040204" pitchFamily="34" charset="0"/>
                <a:ea typeface="黑体" panose="02010609060101010101" pitchFamily="49" charset="-122"/>
              </a:defRPr>
            </a:lvl2pPr>
            <a:lvl3pPr marL="1143000" indent="-228600">
              <a:defRPr>
                <a:solidFill>
                  <a:schemeClr val="tx1"/>
                </a:solidFill>
                <a:latin typeface="Verdana" panose="020B0604030504040204" pitchFamily="34" charset="0"/>
                <a:ea typeface="黑体" panose="02010609060101010101" pitchFamily="49" charset="-122"/>
              </a:defRPr>
            </a:lvl3pPr>
            <a:lvl4pPr marL="1600200" indent="-228600">
              <a:defRPr>
                <a:solidFill>
                  <a:schemeClr val="tx1"/>
                </a:solidFill>
                <a:latin typeface="Verdana" panose="020B0604030504040204" pitchFamily="34" charset="0"/>
                <a:ea typeface="黑体" panose="02010609060101010101" pitchFamily="49" charset="-122"/>
              </a:defRPr>
            </a:lvl4pPr>
            <a:lvl5pPr marL="2057400" indent="-228600">
              <a:defRPr>
                <a:solidFill>
                  <a:schemeClr val="tx1"/>
                </a:solidFill>
                <a:latin typeface="Verdana" panose="020B0604030504040204" pitchFamily="34" charset="0"/>
                <a:ea typeface="黑体" panose="02010609060101010101" pitchFamily="49"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9pPr>
          </a:lstStyle>
          <a:p>
            <a:pPr>
              <a:lnSpc>
                <a:spcPct val="120000"/>
              </a:lnSpc>
              <a:spcBef>
                <a:spcPts val="600"/>
              </a:spcBef>
            </a:pPr>
            <a:r>
              <a:rPr lang="zh-CN" altLang="en-US" sz="2400">
                <a:latin typeface="微软雅黑" panose="020B0503020204020204" pitchFamily="34" charset="-122"/>
                <a:ea typeface="微软雅黑" panose="020B0503020204020204" pitchFamily="34" charset="-122"/>
              </a:rPr>
              <a:t>正确的概念</a:t>
            </a:r>
          </a:p>
        </p:txBody>
      </p:sp>
      <p:grpSp>
        <p:nvGrpSpPr>
          <p:cNvPr id="54279" name="组合 28"/>
          <p:cNvGrpSpPr>
            <a:grpSpLocks/>
          </p:cNvGrpSpPr>
          <p:nvPr/>
        </p:nvGrpSpPr>
        <p:grpSpPr bwMode="auto">
          <a:xfrm>
            <a:off x="4587875" y="4510088"/>
            <a:ext cx="7488238" cy="1666875"/>
            <a:chOff x="2057305" y="2192338"/>
            <a:chExt cx="8462511" cy="2172767"/>
          </a:xfrm>
        </p:grpSpPr>
        <p:sp>
          <p:nvSpPr>
            <p:cNvPr id="54282" name="Line 2"/>
            <p:cNvSpPr>
              <a:spLocks noChangeShapeType="1"/>
            </p:cNvSpPr>
            <p:nvPr/>
          </p:nvSpPr>
          <p:spPr bwMode="auto">
            <a:xfrm>
              <a:off x="3646488" y="2706688"/>
              <a:ext cx="6337300" cy="1587"/>
            </a:xfrm>
            <a:prstGeom prst="line">
              <a:avLst/>
            </a:prstGeom>
            <a:noFill/>
            <a:ln w="76200">
              <a:solidFill>
                <a:srgbClr val="3399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nvGrpSpPr>
            <p:cNvPr id="54283" name="Group 3"/>
            <p:cNvGrpSpPr>
              <a:grpSpLocks/>
            </p:cNvGrpSpPr>
            <p:nvPr/>
          </p:nvGrpSpPr>
          <p:grpSpPr bwMode="auto">
            <a:xfrm>
              <a:off x="4142043" y="2192338"/>
              <a:ext cx="5482970" cy="1654175"/>
              <a:chOff x="-2203" y="845"/>
              <a:chExt cx="7963" cy="1042"/>
            </a:xfrm>
          </p:grpSpPr>
          <p:sp>
            <p:nvSpPr>
              <p:cNvPr id="54293" name="Rectangle 4"/>
              <p:cNvSpPr>
                <a:spLocks noChangeArrowheads="1"/>
              </p:cNvSpPr>
              <p:nvPr/>
            </p:nvSpPr>
            <p:spPr bwMode="auto">
              <a:xfrm>
                <a:off x="5103" y="1661"/>
                <a:ext cx="648" cy="226"/>
              </a:xfrm>
              <a:prstGeom prst="rect">
                <a:avLst/>
              </a:prstGeom>
              <a:solidFill>
                <a:srgbClr val="FF0000"/>
              </a:solidFill>
              <a:ln w="952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FontTx/>
                  <a:buNone/>
                </a:pPr>
                <a:endParaRPr lang="zh-CN" altLang="en-US" sz="2400">
                  <a:ea typeface="黑体" panose="02010609060101010101" pitchFamily="49" charset="-122"/>
                </a:endParaRPr>
              </a:p>
            </p:txBody>
          </p:sp>
          <p:grpSp>
            <p:nvGrpSpPr>
              <p:cNvPr id="54294" name="Group 5"/>
              <p:cNvGrpSpPr>
                <a:grpSpLocks/>
              </p:cNvGrpSpPr>
              <p:nvPr/>
            </p:nvGrpSpPr>
            <p:grpSpPr bwMode="auto">
              <a:xfrm>
                <a:off x="-2203" y="845"/>
                <a:ext cx="7963" cy="226"/>
                <a:chOff x="1178" y="2525"/>
                <a:chExt cx="3656" cy="226"/>
              </a:xfrm>
            </p:grpSpPr>
            <p:sp>
              <p:nvSpPr>
                <p:cNvPr id="54299" name="Line 6"/>
                <p:cNvSpPr>
                  <a:spLocks noChangeShapeType="1"/>
                </p:cNvSpPr>
                <p:nvPr/>
              </p:nvSpPr>
              <p:spPr bwMode="auto">
                <a:xfrm>
                  <a:off x="1178" y="2525"/>
                  <a:ext cx="0" cy="226"/>
                </a:xfrm>
                <a:prstGeom prst="line">
                  <a:avLst/>
                </a:prstGeom>
                <a:noFill/>
                <a:ln w="3810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4300" name="Line 7"/>
                <p:cNvSpPr>
                  <a:spLocks noChangeShapeType="1"/>
                </p:cNvSpPr>
                <p:nvPr/>
              </p:nvSpPr>
              <p:spPr bwMode="auto">
                <a:xfrm>
                  <a:off x="1224" y="2525"/>
                  <a:ext cx="0" cy="226"/>
                </a:xfrm>
                <a:prstGeom prst="line">
                  <a:avLst/>
                </a:prstGeom>
                <a:noFill/>
                <a:ln w="3810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4301" name="Line 8"/>
                <p:cNvSpPr>
                  <a:spLocks noChangeShapeType="1"/>
                </p:cNvSpPr>
                <p:nvPr/>
              </p:nvSpPr>
              <p:spPr bwMode="auto">
                <a:xfrm>
                  <a:off x="1270" y="2525"/>
                  <a:ext cx="0" cy="226"/>
                </a:xfrm>
                <a:prstGeom prst="line">
                  <a:avLst/>
                </a:prstGeom>
                <a:noFill/>
                <a:ln w="3810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4302" name="Line 9"/>
                <p:cNvSpPr>
                  <a:spLocks noChangeShapeType="1"/>
                </p:cNvSpPr>
                <p:nvPr/>
              </p:nvSpPr>
              <p:spPr bwMode="auto">
                <a:xfrm>
                  <a:off x="1316" y="2525"/>
                  <a:ext cx="0" cy="226"/>
                </a:xfrm>
                <a:prstGeom prst="line">
                  <a:avLst/>
                </a:prstGeom>
                <a:noFill/>
                <a:ln w="3810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4303" name="Line 10"/>
                <p:cNvSpPr>
                  <a:spLocks noChangeShapeType="1"/>
                </p:cNvSpPr>
                <p:nvPr/>
              </p:nvSpPr>
              <p:spPr bwMode="auto">
                <a:xfrm>
                  <a:off x="1362" y="2525"/>
                  <a:ext cx="0" cy="226"/>
                </a:xfrm>
                <a:prstGeom prst="line">
                  <a:avLst/>
                </a:prstGeom>
                <a:noFill/>
                <a:ln w="3810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4304" name="Line 11"/>
                <p:cNvSpPr>
                  <a:spLocks noChangeShapeType="1"/>
                </p:cNvSpPr>
                <p:nvPr/>
              </p:nvSpPr>
              <p:spPr bwMode="auto">
                <a:xfrm>
                  <a:off x="1408" y="2525"/>
                  <a:ext cx="0" cy="226"/>
                </a:xfrm>
                <a:prstGeom prst="line">
                  <a:avLst/>
                </a:prstGeom>
                <a:noFill/>
                <a:ln w="3810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4305" name="Line 12"/>
                <p:cNvSpPr>
                  <a:spLocks noChangeShapeType="1"/>
                </p:cNvSpPr>
                <p:nvPr/>
              </p:nvSpPr>
              <p:spPr bwMode="auto">
                <a:xfrm>
                  <a:off x="1454" y="2525"/>
                  <a:ext cx="0" cy="226"/>
                </a:xfrm>
                <a:prstGeom prst="line">
                  <a:avLst/>
                </a:prstGeom>
                <a:noFill/>
                <a:ln w="3810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4306" name="Line 13"/>
                <p:cNvSpPr>
                  <a:spLocks noChangeShapeType="1"/>
                </p:cNvSpPr>
                <p:nvPr/>
              </p:nvSpPr>
              <p:spPr bwMode="auto">
                <a:xfrm>
                  <a:off x="1500" y="2525"/>
                  <a:ext cx="0" cy="226"/>
                </a:xfrm>
                <a:prstGeom prst="line">
                  <a:avLst/>
                </a:prstGeom>
                <a:noFill/>
                <a:ln w="3810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4307" name="Line 14"/>
                <p:cNvSpPr>
                  <a:spLocks noChangeShapeType="1"/>
                </p:cNvSpPr>
                <p:nvPr/>
              </p:nvSpPr>
              <p:spPr bwMode="auto">
                <a:xfrm>
                  <a:off x="1546" y="2525"/>
                  <a:ext cx="0" cy="226"/>
                </a:xfrm>
                <a:prstGeom prst="line">
                  <a:avLst/>
                </a:prstGeom>
                <a:noFill/>
                <a:ln w="3810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4308" name="Line 15"/>
                <p:cNvSpPr>
                  <a:spLocks noChangeShapeType="1"/>
                </p:cNvSpPr>
                <p:nvPr/>
              </p:nvSpPr>
              <p:spPr bwMode="auto">
                <a:xfrm>
                  <a:off x="1592" y="2525"/>
                  <a:ext cx="0" cy="226"/>
                </a:xfrm>
                <a:prstGeom prst="line">
                  <a:avLst/>
                </a:prstGeom>
                <a:noFill/>
                <a:ln w="3810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4309" name="Line 16"/>
                <p:cNvSpPr>
                  <a:spLocks noChangeShapeType="1"/>
                </p:cNvSpPr>
                <p:nvPr/>
              </p:nvSpPr>
              <p:spPr bwMode="auto">
                <a:xfrm>
                  <a:off x="1638" y="2525"/>
                  <a:ext cx="0" cy="226"/>
                </a:xfrm>
                <a:prstGeom prst="line">
                  <a:avLst/>
                </a:prstGeom>
                <a:noFill/>
                <a:ln w="3810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4310" name="Line 17"/>
                <p:cNvSpPr>
                  <a:spLocks noChangeShapeType="1"/>
                </p:cNvSpPr>
                <p:nvPr/>
              </p:nvSpPr>
              <p:spPr bwMode="auto">
                <a:xfrm>
                  <a:off x="1684" y="2525"/>
                  <a:ext cx="0" cy="226"/>
                </a:xfrm>
                <a:prstGeom prst="line">
                  <a:avLst/>
                </a:prstGeom>
                <a:noFill/>
                <a:ln w="3810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4311" name="Line 18"/>
                <p:cNvSpPr>
                  <a:spLocks noChangeShapeType="1"/>
                </p:cNvSpPr>
                <p:nvPr/>
              </p:nvSpPr>
              <p:spPr bwMode="auto">
                <a:xfrm>
                  <a:off x="1730" y="2525"/>
                  <a:ext cx="0" cy="226"/>
                </a:xfrm>
                <a:prstGeom prst="line">
                  <a:avLst/>
                </a:prstGeom>
                <a:noFill/>
                <a:ln w="3810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4312" name="Line 19"/>
                <p:cNvSpPr>
                  <a:spLocks noChangeShapeType="1"/>
                </p:cNvSpPr>
                <p:nvPr/>
              </p:nvSpPr>
              <p:spPr bwMode="auto">
                <a:xfrm>
                  <a:off x="1776" y="2525"/>
                  <a:ext cx="0" cy="226"/>
                </a:xfrm>
                <a:prstGeom prst="line">
                  <a:avLst/>
                </a:prstGeom>
                <a:noFill/>
                <a:ln w="3810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4313" name="Line 20"/>
                <p:cNvSpPr>
                  <a:spLocks noChangeShapeType="1"/>
                </p:cNvSpPr>
                <p:nvPr/>
              </p:nvSpPr>
              <p:spPr bwMode="auto">
                <a:xfrm>
                  <a:off x="1822" y="2525"/>
                  <a:ext cx="0" cy="226"/>
                </a:xfrm>
                <a:prstGeom prst="line">
                  <a:avLst/>
                </a:prstGeom>
                <a:noFill/>
                <a:ln w="3810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4314" name="Line 21"/>
                <p:cNvSpPr>
                  <a:spLocks noChangeShapeType="1"/>
                </p:cNvSpPr>
                <p:nvPr/>
              </p:nvSpPr>
              <p:spPr bwMode="auto">
                <a:xfrm>
                  <a:off x="1868" y="2525"/>
                  <a:ext cx="0" cy="226"/>
                </a:xfrm>
                <a:prstGeom prst="line">
                  <a:avLst/>
                </a:prstGeom>
                <a:noFill/>
                <a:ln w="3810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4315" name="Line 22"/>
                <p:cNvSpPr>
                  <a:spLocks noChangeShapeType="1"/>
                </p:cNvSpPr>
                <p:nvPr/>
              </p:nvSpPr>
              <p:spPr bwMode="auto">
                <a:xfrm>
                  <a:off x="1914" y="2525"/>
                  <a:ext cx="0" cy="226"/>
                </a:xfrm>
                <a:prstGeom prst="line">
                  <a:avLst/>
                </a:prstGeom>
                <a:noFill/>
                <a:ln w="3810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4316" name="Line 23"/>
                <p:cNvSpPr>
                  <a:spLocks noChangeShapeType="1"/>
                </p:cNvSpPr>
                <p:nvPr/>
              </p:nvSpPr>
              <p:spPr bwMode="auto">
                <a:xfrm>
                  <a:off x="1960" y="2525"/>
                  <a:ext cx="0" cy="226"/>
                </a:xfrm>
                <a:prstGeom prst="line">
                  <a:avLst/>
                </a:prstGeom>
                <a:noFill/>
                <a:ln w="3810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4317" name="Line 24"/>
                <p:cNvSpPr>
                  <a:spLocks noChangeShapeType="1"/>
                </p:cNvSpPr>
                <p:nvPr/>
              </p:nvSpPr>
              <p:spPr bwMode="auto">
                <a:xfrm>
                  <a:off x="2006" y="2525"/>
                  <a:ext cx="0" cy="226"/>
                </a:xfrm>
                <a:prstGeom prst="line">
                  <a:avLst/>
                </a:prstGeom>
                <a:noFill/>
                <a:ln w="3810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4318" name="Line 25"/>
                <p:cNvSpPr>
                  <a:spLocks noChangeShapeType="1"/>
                </p:cNvSpPr>
                <p:nvPr/>
              </p:nvSpPr>
              <p:spPr bwMode="auto">
                <a:xfrm>
                  <a:off x="2052" y="2525"/>
                  <a:ext cx="0" cy="226"/>
                </a:xfrm>
                <a:prstGeom prst="line">
                  <a:avLst/>
                </a:prstGeom>
                <a:noFill/>
                <a:ln w="3810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4319" name="Line 26"/>
                <p:cNvSpPr>
                  <a:spLocks noChangeShapeType="1"/>
                </p:cNvSpPr>
                <p:nvPr/>
              </p:nvSpPr>
              <p:spPr bwMode="auto">
                <a:xfrm>
                  <a:off x="2098" y="2525"/>
                  <a:ext cx="0" cy="226"/>
                </a:xfrm>
                <a:prstGeom prst="line">
                  <a:avLst/>
                </a:prstGeom>
                <a:noFill/>
                <a:ln w="3810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4320" name="Line 27"/>
                <p:cNvSpPr>
                  <a:spLocks noChangeShapeType="1"/>
                </p:cNvSpPr>
                <p:nvPr/>
              </p:nvSpPr>
              <p:spPr bwMode="auto">
                <a:xfrm>
                  <a:off x="2144" y="2525"/>
                  <a:ext cx="0" cy="226"/>
                </a:xfrm>
                <a:prstGeom prst="line">
                  <a:avLst/>
                </a:prstGeom>
                <a:noFill/>
                <a:ln w="3810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4321" name="Line 28"/>
                <p:cNvSpPr>
                  <a:spLocks noChangeShapeType="1"/>
                </p:cNvSpPr>
                <p:nvPr/>
              </p:nvSpPr>
              <p:spPr bwMode="auto">
                <a:xfrm>
                  <a:off x="2190" y="2525"/>
                  <a:ext cx="0" cy="226"/>
                </a:xfrm>
                <a:prstGeom prst="line">
                  <a:avLst/>
                </a:prstGeom>
                <a:noFill/>
                <a:ln w="3810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4322" name="Line 29"/>
                <p:cNvSpPr>
                  <a:spLocks noChangeShapeType="1"/>
                </p:cNvSpPr>
                <p:nvPr/>
              </p:nvSpPr>
              <p:spPr bwMode="auto">
                <a:xfrm>
                  <a:off x="2236" y="2525"/>
                  <a:ext cx="0" cy="226"/>
                </a:xfrm>
                <a:prstGeom prst="line">
                  <a:avLst/>
                </a:prstGeom>
                <a:noFill/>
                <a:ln w="3810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4323" name="Line 30"/>
                <p:cNvSpPr>
                  <a:spLocks noChangeShapeType="1"/>
                </p:cNvSpPr>
                <p:nvPr/>
              </p:nvSpPr>
              <p:spPr bwMode="auto">
                <a:xfrm>
                  <a:off x="2282" y="2525"/>
                  <a:ext cx="0" cy="226"/>
                </a:xfrm>
                <a:prstGeom prst="line">
                  <a:avLst/>
                </a:prstGeom>
                <a:noFill/>
                <a:ln w="3810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4324" name="Line 31"/>
                <p:cNvSpPr>
                  <a:spLocks noChangeShapeType="1"/>
                </p:cNvSpPr>
                <p:nvPr/>
              </p:nvSpPr>
              <p:spPr bwMode="auto">
                <a:xfrm>
                  <a:off x="2328" y="2525"/>
                  <a:ext cx="0" cy="226"/>
                </a:xfrm>
                <a:prstGeom prst="line">
                  <a:avLst/>
                </a:prstGeom>
                <a:noFill/>
                <a:ln w="3810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4325" name="Line 32"/>
                <p:cNvSpPr>
                  <a:spLocks noChangeShapeType="1"/>
                </p:cNvSpPr>
                <p:nvPr/>
              </p:nvSpPr>
              <p:spPr bwMode="auto">
                <a:xfrm>
                  <a:off x="2374" y="2525"/>
                  <a:ext cx="0" cy="226"/>
                </a:xfrm>
                <a:prstGeom prst="line">
                  <a:avLst/>
                </a:prstGeom>
                <a:noFill/>
                <a:ln w="3810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4326" name="Line 33"/>
                <p:cNvSpPr>
                  <a:spLocks noChangeShapeType="1"/>
                </p:cNvSpPr>
                <p:nvPr/>
              </p:nvSpPr>
              <p:spPr bwMode="auto">
                <a:xfrm>
                  <a:off x="2420" y="2525"/>
                  <a:ext cx="0" cy="226"/>
                </a:xfrm>
                <a:prstGeom prst="line">
                  <a:avLst/>
                </a:prstGeom>
                <a:noFill/>
                <a:ln w="3810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4327" name="Line 34"/>
                <p:cNvSpPr>
                  <a:spLocks noChangeShapeType="1"/>
                </p:cNvSpPr>
                <p:nvPr/>
              </p:nvSpPr>
              <p:spPr bwMode="auto">
                <a:xfrm>
                  <a:off x="2466" y="2525"/>
                  <a:ext cx="0" cy="226"/>
                </a:xfrm>
                <a:prstGeom prst="line">
                  <a:avLst/>
                </a:prstGeom>
                <a:noFill/>
                <a:ln w="3810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4328" name="Line 35"/>
                <p:cNvSpPr>
                  <a:spLocks noChangeShapeType="1"/>
                </p:cNvSpPr>
                <p:nvPr/>
              </p:nvSpPr>
              <p:spPr bwMode="auto">
                <a:xfrm>
                  <a:off x="2512" y="2525"/>
                  <a:ext cx="0" cy="226"/>
                </a:xfrm>
                <a:prstGeom prst="line">
                  <a:avLst/>
                </a:prstGeom>
                <a:noFill/>
                <a:ln w="3810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4329" name="Line 36"/>
                <p:cNvSpPr>
                  <a:spLocks noChangeShapeType="1"/>
                </p:cNvSpPr>
                <p:nvPr/>
              </p:nvSpPr>
              <p:spPr bwMode="auto">
                <a:xfrm>
                  <a:off x="2558" y="2525"/>
                  <a:ext cx="0" cy="226"/>
                </a:xfrm>
                <a:prstGeom prst="line">
                  <a:avLst/>
                </a:prstGeom>
                <a:noFill/>
                <a:ln w="3810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4330" name="Line 37"/>
                <p:cNvSpPr>
                  <a:spLocks noChangeShapeType="1"/>
                </p:cNvSpPr>
                <p:nvPr/>
              </p:nvSpPr>
              <p:spPr bwMode="auto">
                <a:xfrm>
                  <a:off x="2604" y="2525"/>
                  <a:ext cx="0" cy="226"/>
                </a:xfrm>
                <a:prstGeom prst="line">
                  <a:avLst/>
                </a:prstGeom>
                <a:noFill/>
                <a:ln w="3810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4331" name="Line 38"/>
                <p:cNvSpPr>
                  <a:spLocks noChangeShapeType="1"/>
                </p:cNvSpPr>
                <p:nvPr/>
              </p:nvSpPr>
              <p:spPr bwMode="auto">
                <a:xfrm>
                  <a:off x="2650" y="2525"/>
                  <a:ext cx="0" cy="226"/>
                </a:xfrm>
                <a:prstGeom prst="line">
                  <a:avLst/>
                </a:prstGeom>
                <a:noFill/>
                <a:ln w="3810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4332" name="Line 39"/>
                <p:cNvSpPr>
                  <a:spLocks noChangeShapeType="1"/>
                </p:cNvSpPr>
                <p:nvPr/>
              </p:nvSpPr>
              <p:spPr bwMode="auto">
                <a:xfrm>
                  <a:off x="2696" y="2525"/>
                  <a:ext cx="0" cy="226"/>
                </a:xfrm>
                <a:prstGeom prst="line">
                  <a:avLst/>
                </a:prstGeom>
                <a:noFill/>
                <a:ln w="3810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4333" name="Line 40"/>
                <p:cNvSpPr>
                  <a:spLocks noChangeShapeType="1"/>
                </p:cNvSpPr>
                <p:nvPr/>
              </p:nvSpPr>
              <p:spPr bwMode="auto">
                <a:xfrm>
                  <a:off x="2742" y="2525"/>
                  <a:ext cx="0" cy="226"/>
                </a:xfrm>
                <a:prstGeom prst="line">
                  <a:avLst/>
                </a:prstGeom>
                <a:noFill/>
                <a:ln w="3810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4334" name="Line 41"/>
                <p:cNvSpPr>
                  <a:spLocks noChangeShapeType="1"/>
                </p:cNvSpPr>
                <p:nvPr/>
              </p:nvSpPr>
              <p:spPr bwMode="auto">
                <a:xfrm>
                  <a:off x="2788" y="2525"/>
                  <a:ext cx="0" cy="226"/>
                </a:xfrm>
                <a:prstGeom prst="line">
                  <a:avLst/>
                </a:prstGeom>
                <a:noFill/>
                <a:ln w="3810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4335" name="Line 42"/>
                <p:cNvSpPr>
                  <a:spLocks noChangeShapeType="1"/>
                </p:cNvSpPr>
                <p:nvPr/>
              </p:nvSpPr>
              <p:spPr bwMode="auto">
                <a:xfrm>
                  <a:off x="2834" y="2525"/>
                  <a:ext cx="0" cy="226"/>
                </a:xfrm>
                <a:prstGeom prst="line">
                  <a:avLst/>
                </a:prstGeom>
                <a:noFill/>
                <a:ln w="3810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4336" name="Line 43"/>
                <p:cNvSpPr>
                  <a:spLocks noChangeShapeType="1"/>
                </p:cNvSpPr>
                <p:nvPr/>
              </p:nvSpPr>
              <p:spPr bwMode="auto">
                <a:xfrm>
                  <a:off x="2880" y="2525"/>
                  <a:ext cx="0" cy="226"/>
                </a:xfrm>
                <a:prstGeom prst="line">
                  <a:avLst/>
                </a:prstGeom>
                <a:noFill/>
                <a:ln w="3810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4337" name="Line 44"/>
                <p:cNvSpPr>
                  <a:spLocks noChangeShapeType="1"/>
                </p:cNvSpPr>
                <p:nvPr/>
              </p:nvSpPr>
              <p:spPr bwMode="auto">
                <a:xfrm>
                  <a:off x="2926" y="2525"/>
                  <a:ext cx="0" cy="226"/>
                </a:xfrm>
                <a:prstGeom prst="line">
                  <a:avLst/>
                </a:prstGeom>
                <a:noFill/>
                <a:ln w="3810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4338" name="Line 45"/>
                <p:cNvSpPr>
                  <a:spLocks noChangeShapeType="1"/>
                </p:cNvSpPr>
                <p:nvPr/>
              </p:nvSpPr>
              <p:spPr bwMode="auto">
                <a:xfrm>
                  <a:off x="2972" y="2525"/>
                  <a:ext cx="0" cy="226"/>
                </a:xfrm>
                <a:prstGeom prst="line">
                  <a:avLst/>
                </a:prstGeom>
                <a:noFill/>
                <a:ln w="3810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4339" name="Line 46"/>
                <p:cNvSpPr>
                  <a:spLocks noChangeShapeType="1"/>
                </p:cNvSpPr>
                <p:nvPr/>
              </p:nvSpPr>
              <p:spPr bwMode="auto">
                <a:xfrm>
                  <a:off x="3018" y="2525"/>
                  <a:ext cx="0" cy="226"/>
                </a:xfrm>
                <a:prstGeom prst="line">
                  <a:avLst/>
                </a:prstGeom>
                <a:noFill/>
                <a:ln w="3810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4340" name="Line 47"/>
                <p:cNvSpPr>
                  <a:spLocks noChangeShapeType="1"/>
                </p:cNvSpPr>
                <p:nvPr/>
              </p:nvSpPr>
              <p:spPr bwMode="auto">
                <a:xfrm>
                  <a:off x="3064" y="2525"/>
                  <a:ext cx="0" cy="226"/>
                </a:xfrm>
                <a:prstGeom prst="line">
                  <a:avLst/>
                </a:prstGeom>
                <a:noFill/>
                <a:ln w="3810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4341" name="Line 48"/>
                <p:cNvSpPr>
                  <a:spLocks noChangeShapeType="1"/>
                </p:cNvSpPr>
                <p:nvPr/>
              </p:nvSpPr>
              <p:spPr bwMode="auto">
                <a:xfrm>
                  <a:off x="3110" y="2525"/>
                  <a:ext cx="0" cy="226"/>
                </a:xfrm>
                <a:prstGeom prst="line">
                  <a:avLst/>
                </a:prstGeom>
                <a:noFill/>
                <a:ln w="3810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4342" name="Line 49"/>
                <p:cNvSpPr>
                  <a:spLocks noChangeShapeType="1"/>
                </p:cNvSpPr>
                <p:nvPr/>
              </p:nvSpPr>
              <p:spPr bwMode="auto">
                <a:xfrm>
                  <a:off x="3156" y="2525"/>
                  <a:ext cx="0" cy="226"/>
                </a:xfrm>
                <a:prstGeom prst="line">
                  <a:avLst/>
                </a:prstGeom>
                <a:noFill/>
                <a:ln w="3810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4343" name="Line 50"/>
                <p:cNvSpPr>
                  <a:spLocks noChangeShapeType="1"/>
                </p:cNvSpPr>
                <p:nvPr/>
              </p:nvSpPr>
              <p:spPr bwMode="auto">
                <a:xfrm>
                  <a:off x="3202" y="2525"/>
                  <a:ext cx="0" cy="226"/>
                </a:xfrm>
                <a:prstGeom prst="line">
                  <a:avLst/>
                </a:prstGeom>
                <a:noFill/>
                <a:ln w="3810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4344" name="Line 51"/>
                <p:cNvSpPr>
                  <a:spLocks noChangeShapeType="1"/>
                </p:cNvSpPr>
                <p:nvPr/>
              </p:nvSpPr>
              <p:spPr bwMode="auto">
                <a:xfrm>
                  <a:off x="3248" y="2525"/>
                  <a:ext cx="0" cy="226"/>
                </a:xfrm>
                <a:prstGeom prst="line">
                  <a:avLst/>
                </a:prstGeom>
                <a:noFill/>
                <a:ln w="3810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4345" name="Line 52"/>
                <p:cNvSpPr>
                  <a:spLocks noChangeShapeType="1"/>
                </p:cNvSpPr>
                <p:nvPr/>
              </p:nvSpPr>
              <p:spPr bwMode="auto">
                <a:xfrm>
                  <a:off x="3294" y="2525"/>
                  <a:ext cx="0" cy="226"/>
                </a:xfrm>
                <a:prstGeom prst="line">
                  <a:avLst/>
                </a:prstGeom>
                <a:noFill/>
                <a:ln w="3810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4346" name="Line 53"/>
                <p:cNvSpPr>
                  <a:spLocks noChangeShapeType="1"/>
                </p:cNvSpPr>
                <p:nvPr/>
              </p:nvSpPr>
              <p:spPr bwMode="auto">
                <a:xfrm>
                  <a:off x="3340" y="2525"/>
                  <a:ext cx="0" cy="226"/>
                </a:xfrm>
                <a:prstGeom prst="line">
                  <a:avLst/>
                </a:prstGeom>
                <a:noFill/>
                <a:ln w="3810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4347" name="Line 54"/>
                <p:cNvSpPr>
                  <a:spLocks noChangeShapeType="1"/>
                </p:cNvSpPr>
                <p:nvPr/>
              </p:nvSpPr>
              <p:spPr bwMode="auto">
                <a:xfrm>
                  <a:off x="3386" y="2525"/>
                  <a:ext cx="0" cy="226"/>
                </a:xfrm>
                <a:prstGeom prst="line">
                  <a:avLst/>
                </a:prstGeom>
                <a:noFill/>
                <a:ln w="3810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4348" name="Line 55"/>
                <p:cNvSpPr>
                  <a:spLocks noChangeShapeType="1"/>
                </p:cNvSpPr>
                <p:nvPr/>
              </p:nvSpPr>
              <p:spPr bwMode="auto">
                <a:xfrm>
                  <a:off x="3432" y="2525"/>
                  <a:ext cx="0" cy="226"/>
                </a:xfrm>
                <a:prstGeom prst="line">
                  <a:avLst/>
                </a:prstGeom>
                <a:noFill/>
                <a:ln w="3810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4349" name="Line 56"/>
                <p:cNvSpPr>
                  <a:spLocks noChangeShapeType="1"/>
                </p:cNvSpPr>
                <p:nvPr/>
              </p:nvSpPr>
              <p:spPr bwMode="auto">
                <a:xfrm>
                  <a:off x="3478" y="2525"/>
                  <a:ext cx="0" cy="226"/>
                </a:xfrm>
                <a:prstGeom prst="line">
                  <a:avLst/>
                </a:prstGeom>
                <a:noFill/>
                <a:ln w="3810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4350" name="Line 57"/>
                <p:cNvSpPr>
                  <a:spLocks noChangeShapeType="1"/>
                </p:cNvSpPr>
                <p:nvPr/>
              </p:nvSpPr>
              <p:spPr bwMode="auto">
                <a:xfrm>
                  <a:off x="3524" y="2525"/>
                  <a:ext cx="0" cy="226"/>
                </a:xfrm>
                <a:prstGeom prst="line">
                  <a:avLst/>
                </a:prstGeom>
                <a:noFill/>
                <a:ln w="3810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4351" name="Line 58"/>
                <p:cNvSpPr>
                  <a:spLocks noChangeShapeType="1"/>
                </p:cNvSpPr>
                <p:nvPr/>
              </p:nvSpPr>
              <p:spPr bwMode="auto">
                <a:xfrm>
                  <a:off x="3570" y="2525"/>
                  <a:ext cx="0" cy="226"/>
                </a:xfrm>
                <a:prstGeom prst="line">
                  <a:avLst/>
                </a:prstGeom>
                <a:noFill/>
                <a:ln w="3810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4352" name="Line 59"/>
                <p:cNvSpPr>
                  <a:spLocks noChangeShapeType="1"/>
                </p:cNvSpPr>
                <p:nvPr/>
              </p:nvSpPr>
              <p:spPr bwMode="auto">
                <a:xfrm>
                  <a:off x="3616" y="2525"/>
                  <a:ext cx="0" cy="226"/>
                </a:xfrm>
                <a:prstGeom prst="line">
                  <a:avLst/>
                </a:prstGeom>
                <a:noFill/>
                <a:ln w="3810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4353" name="Line 60"/>
                <p:cNvSpPr>
                  <a:spLocks noChangeShapeType="1"/>
                </p:cNvSpPr>
                <p:nvPr/>
              </p:nvSpPr>
              <p:spPr bwMode="auto">
                <a:xfrm>
                  <a:off x="3662" y="2525"/>
                  <a:ext cx="0" cy="226"/>
                </a:xfrm>
                <a:prstGeom prst="line">
                  <a:avLst/>
                </a:prstGeom>
                <a:noFill/>
                <a:ln w="3810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4354" name="Line 61"/>
                <p:cNvSpPr>
                  <a:spLocks noChangeShapeType="1"/>
                </p:cNvSpPr>
                <p:nvPr/>
              </p:nvSpPr>
              <p:spPr bwMode="auto">
                <a:xfrm>
                  <a:off x="3708" y="2525"/>
                  <a:ext cx="0" cy="226"/>
                </a:xfrm>
                <a:prstGeom prst="line">
                  <a:avLst/>
                </a:prstGeom>
                <a:noFill/>
                <a:ln w="3810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4355" name="Line 62"/>
                <p:cNvSpPr>
                  <a:spLocks noChangeShapeType="1"/>
                </p:cNvSpPr>
                <p:nvPr/>
              </p:nvSpPr>
              <p:spPr bwMode="auto">
                <a:xfrm>
                  <a:off x="3754" y="2525"/>
                  <a:ext cx="0" cy="226"/>
                </a:xfrm>
                <a:prstGeom prst="line">
                  <a:avLst/>
                </a:prstGeom>
                <a:noFill/>
                <a:ln w="3810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4356" name="Line 63"/>
                <p:cNvSpPr>
                  <a:spLocks noChangeShapeType="1"/>
                </p:cNvSpPr>
                <p:nvPr/>
              </p:nvSpPr>
              <p:spPr bwMode="auto">
                <a:xfrm>
                  <a:off x="3800" y="2525"/>
                  <a:ext cx="0" cy="226"/>
                </a:xfrm>
                <a:prstGeom prst="line">
                  <a:avLst/>
                </a:prstGeom>
                <a:noFill/>
                <a:ln w="3810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4357" name="Line 64"/>
                <p:cNvSpPr>
                  <a:spLocks noChangeShapeType="1"/>
                </p:cNvSpPr>
                <p:nvPr/>
              </p:nvSpPr>
              <p:spPr bwMode="auto">
                <a:xfrm>
                  <a:off x="3846" y="2525"/>
                  <a:ext cx="0" cy="226"/>
                </a:xfrm>
                <a:prstGeom prst="line">
                  <a:avLst/>
                </a:prstGeom>
                <a:noFill/>
                <a:ln w="3810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4358" name="Line 65"/>
                <p:cNvSpPr>
                  <a:spLocks noChangeShapeType="1"/>
                </p:cNvSpPr>
                <p:nvPr/>
              </p:nvSpPr>
              <p:spPr bwMode="auto">
                <a:xfrm>
                  <a:off x="3892" y="2525"/>
                  <a:ext cx="0" cy="226"/>
                </a:xfrm>
                <a:prstGeom prst="line">
                  <a:avLst/>
                </a:prstGeom>
                <a:noFill/>
                <a:ln w="3810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4359" name="Line 66"/>
                <p:cNvSpPr>
                  <a:spLocks noChangeShapeType="1"/>
                </p:cNvSpPr>
                <p:nvPr/>
              </p:nvSpPr>
              <p:spPr bwMode="auto">
                <a:xfrm>
                  <a:off x="3938" y="2525"/>
                  <a:ext cx="0" cy="226"/>
                </a:xfrm>
                <a:prstGeom prst="line">
                  <a:avLst/>
                </a:prstGeom>
                <a:noFill/>
                <a:ln w="3810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4360" name="Line 67"/>
                <p:cNvSpPr>
                  <a:spLocks noChangeShapeType="1"/>
                </p:cNvSpPr>
                <p:nvPr/>
              </p:nvSpPr>
              <p:spPr bwMode="auto">
                <a:xfrm>
                  <a:off x="3984" y="2525"/>
                  <a:ext cx="0" cy="226"/>
                </a:xfrm>
                <a:prstGeom prst="line">
                  <a:avLst/>
                </a:prstGeom>
                <a:noFill/>
                <a:ln w="3810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4361" name="Line 68"/>
                <p:cNvSpPr>
                  <a:spLocks noChangeShapeType="1"/>
                </p:cNvSpPr>
                <p:nvPr/>
              </p:nvSpPr>
              <p:spPr bwMode="auto">
                <a:xfrm>
                  <a:off x="4030" y="2525"/>
                  <a:ext cx="0" cy="226"/>
                </a:xfrm>
                <a:prstGeom prst="line">
                  <a:avLst/>
                </a:prstGeom>
                <a:noFill/>
                <a:ln w="3810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4362" name="Line 69"/>
                <p:cNvSpPr>
                  <a:spLocks noChangeShapeType="1"/>
                </p:cNvSpPr>
                <p:nvPr/>
              </p:nvSpPr>
              <p:spPr bwMode="auto">
                <a:xfrm>
                  <a:off x="4076" y="2525"/>
                  <a:ext cx="0" cy="226"/>
                </a:xfrm>
                <a:prstGeom prst="line">
                  <a:avLst/>
                </a:prstGeom>
                <a:noFill/>
                <a:ln w="3810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4363" name="Line 70"/>
                <p:cNvSpPr>
                  <a:spLocks noChangeShapeType="1"/>
                </p:cNvSpPr>
                <p:nvPr/>
              </p:nvSpPr>
              <p:spPr bwMode="auto">
                <a:xfrm>
                  <a:off x="4122" y="2525"/>
                  <a:ext cx="0" cy="226"/>
                </a:xfrm>
                <a:prstGeom prst="line">
                  <a:avLst/>
                </a:prstGeom>
                <a:noFill/>
                <a:ln w="3810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4364" name="Line 71"/>
                <p:cNvSpPr>
                  <a:spLocks noChangeShapeType="1"/>
                </p:cNvSpPr>
                <p:nvPr/>
              </p:nvSpPr>
              <p:spPr bwMode="auto">
                <a:xfrm>
                  <a:off x="4168" y="2525"/>
                  <a:ext cx="0" cy="226"/>
                </a:xfrm>
                <a:prstGeom prst="line">
                  <a:avLst/>
                </a:prstGeom>
                <a:noFill/>
                <a:ln w="3810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4365" name="Line 72"/>
                <p:cNvSpPr>
                  <a:spLocks noChangeShapeType="1"/>
                </p:cNvSpPr>
                <p:nvPr/>
              </p:nvSpPr>
              <p:spPr bwMode="auto">
                <a:xfrm>
                  <a:off x="4214" y="2525"/>
                  <a:ext cx="0" cy="226"/>
                </a:xfrm>
                <a:prstGeom prst="line">
                  <a:avLst/>
                </a:prstGeom>
                <a:noFill/>
                <a:ln w="3810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4366" name="Line 73"/>
                <p:cNvSpPr>
                  <a:spLocks noChangeShapeType="1"/>
                </p:cNvSpPr>
                <p:nvPr/>
              </p:nvSpPr>
              <p:spPr bwMode="auto">
                <a:xfrm>
                  <a:off x="4260" y="2525"/>
                  <a:ext cx="0" cy="226"/>
                </a:xfrm>
                <a:prstGeom prst="line">
                  <a:avLst/>
                </a:prstGeom>
                <a:noFill/>
                <a:ln w="3810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4367" name="Line 74"/>
                <p:cNvSpPr>
                  <a:spLocks noChangeShapeType="1"/>
                </p:cNvSpPr>
                <p:nvPr/>
              </p:nvSpPr>
              <p:spPr bwMode="auto">
                <a:xfrm>
                  <a:off x="4306" y="2525"/>
                  <a:ext cx="0" cy="226"/>
                </a:xfrm>
                <a:prstGeom prst="line">
                  <a:avLst/>
                </a:prstGeom>
                <a:noFill/>
                <a:ln w="3810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4368" name="Line 75"/>
                <p:cNvSpPr>
                  <a:spLocks noChangeShapeType="1"/>
                </p:cNvSpPr>
                <p:nvPr/>
              </p:nvSpPr>
              <p:spPr bwMode="auto">
                <a:xfrm>
                  <a:off x="4352" y="2525"/>
                  <a:ext cx="0" cy="226"/>
                </a:xfrm>
                <a:prstGeom prst="line">
                  <a:avLst/>
                </a:prstGeom>
                <a:noFill/>
                <a:ln w="3810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4369" name="Line 76"/>
                <p:cNvSpPr>
                  <a:spLocks noChangeShapeType="1"/>
                </p:cNvSpPr>
                <p:nvPr/>
              </p:nvSpPr>
              <p:spPr bwMode="auto">
                <a:xfrm>
                  <a:off x="4398" y="2525"/>
                  <a:ext cx="0" cy="226"/>
                </a:xfrm>
                <a:prstGeom prst="line">
                  <a:avLst/>
                </a:prstGeom>
                <a:noFill/>
                <a:ln w="3810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4370" name="Line 77"/>
                <p:cNvSpPr>
                  <a:spLocks noChangeShapeType="1"/>
                </p:cNvSpPr>
                <p:nvPr/>
              </p:nvSpPr>
              <p:spPr bwMode="auto">
                <a:xfrm>
                  <a:off x="4444" y="2525"/>
                  <a:ext cx="0" cy="226"/>
                </a:xfrm>
                <a:prstGeom prst="line">
                  <a:avLst/>
                </a:prstGeom>
                <a:noFill/>
                <a:ln w="3810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4371" name="Line 78"/>
                <p:cNvSpPr>
                  <a:spLocks noChangeShapeType="1"/>
                </p:cNvSpPr>
                <p:nvPr/>
              </p:nvSpPr>
              <p:spPr bwMode="auto">
                <a:xfrm>
                  <a:off x="4490" y="2525"/>
                  <a:ext cx="0" cy="226"/>
                </a:xfrm>
                <a:prstGeom prst="line">
                  <a:avLst/>
                </a:prstGeom>
                <a:noFill/>
                <a:ln w="3810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4372" name="Line 79"/>
                <p:cNvSpPr>
                  <a:spLocks noChangeShapeType="1"/>
                </p:cNvSpPr>
                <p:nvPr/>
              </p:nvSpPr>
              <p:spPr bwMode="auto">
                <a:xfrm>
                  <a:off x="4536" y="2525"/>
                  <a:ext cx="0" cy="226"/>
                </a:xfrm>
                <a:prstGeom prst="line">
                  <a:avLst/>
                </a:prstGeom>
                <a:noFill/>
                <a:ln w="3810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4373" name="Line 80"/>
                <p:cNvSpPr>
                  <a:spLocks noChangeShapeType="1"/>
                </p:cNvSpPr>
                <p:nvPr/>
              </p:nvSpPr>
              <p:spPr bwMode="auto">
                <a:xfrm>
                  <a:off x="4582" y="2525"/>
                  <a:ext cx="0" cy="226"/>
                </a:xfrm>
                <a:prstGeom prst="line">
                  <a:avLst/>
                </a:prstGeom>
                <a:noFill/>
                <a:ln w="3810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4374" name="Line 81"/>
                <p:cNvSpPr>
                  <a:spLocks noChangeShapeType="1"/>
                </p:cNvSpPr>
                <p:nvPr/>
              </p:nvSpPr>
              <p:spPr bwMode="auto">
                <a:xfrm>
                  <a:off x="4628" y="2525"/>
                  <a:ext cx="0" cy="226"/>
                </a:xfrm>
                <a:prstGeom prst="line">
                  <a:avLst/>
                </a:prstGeom>
                <a:noFill/>
                <a:ln w="3810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4375" name="Line 82"/>
                <p:cNvSpPr>
                  <a:spLocks noChangeShapeType="1"/>
                </p:cNvSpPr>
                <p:nvPr/>
              </p:nvSpPr>
              <p:spPr bwMode="auto">
                <a:xfrm>
                  <a:off x="4678" y="2525"/>
                  <a:ext cx="0" cy="226"/>
                </a:xfrm>
                <a:prstGeom prst="line">
                  <a:avLst/>
                </a:prstGeom>
                <a:noFill/>
                <a:ln w="3810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4376" name="Line 83"/>
                <p:cNvSpPr>
                  <a:spLocks noChangeShapeType="1"/>
                </p:cNvSpPr>
                <p:nvPr/>
              </p:nvSpPr>
              <p:spPr bwMode="auto">
                <a:xfrm>
                  <a:off x="4728" y="2525"/>
                  <a:ext cx="0" cy="226"/>
                </a:xfrm>
                <a:prstGeom prst="line">
                  <a:avLst/>
                </a:prstGeom>
                <a:noFill/>
                <a:ln w="3810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4377" name="Line 84"/>
                <p:cNvSpPr>
                  <a:spLocks noChangeShapeType="1"/>
                </p:cNvSpPr>
                <p:nvPr/>
              </p:nvSpPr>
              <p:spPr bwMode="auto">
                <a:xfrm>
                  <a:off x="4778" y="2525"/>
                  <a:ext cx="0" cy="226"/>
                </a:xfrm>
                <a:prstGeom prst="line">
                  <a:avLst/>
                </a:prstGeom>
                <a:noFill/>
                <a:ln w="3810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4378" name="Line 85"/>
                <p:cNvSpPr>
                  <a:spLocks noChangeShapeType="1"/>
                </p:cNvSpPr>
                <p:nvPr/>
              </p:nvSpPr>
              <p:spPr bwMode="auto">
                <a:xfrm>
                  <a:off x="4834" y="2525"/>
                  <a:ext cx="0" cy="226"/>
                </a:xfrm>
                <a:prstGeom prst="line">
                  <a:avLst/>
                </a:prstGeom>
                <a:noFill/>
                <a:ln w="3810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sp>
            <p:nvSpPr>
              <p:cNvPr id="54295" name="Rectangle 86"/>
              <p:cNvSpPr>
                <a:spLocks noChangeArrowheads="1"/>
              </p:cNvSpPr>
              <p:nvPr/>
            </p:nvSpPr>
            <p:spPr bwMode="auto">
              <a:xfrm>
                <a:off x="3379" y="1661"/>
                <a:ext cx="648" cy="226"/>
              </a:xfrm>
              <a:prstGeom prst="rect">
                <a:avLst/>
              </a:prstGeom>
              <a:solidFill>
                <a:srgbClr val="FF0000"/>
              </a:solidFill>
              <a:ln w="952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FontTx/>
                  <a:buNone/>
                </a:pPr>
                <a:endParaRPr lang="zh-CN" altLang="en-US" sz="2400">
                  <a:ea typeface="黑体" panose="02010609060101010101" pitchFamily="49" charset="-122"/>
                </a:endParaRPr>
              </a:p>
            </p:txBody>
          </p:sp>
          <p:sp>
            <p:nvSpPr>
              <p:cNvPr id="54296" name="Rectangle 87"/>
              <p:cNvSpPr>
                <a:spLocks noChangeArrowheads="1"/>
              </p:cNvSpPr>
              <p:nvPr/>
            </p:nvSpPr>
            <p:spPr bwMode="auto">
              <a:xfrm>
                <a:off x="1655" y="1661"/>
                <a:ext cx="648" cy="226"/>
              </a:xfrm>
              <a:prstGeom prst="rect">
                <a:avLst/>
              </a:prstGeom>
              <a:solidFill>
                <a:srgbClr val="FF0000"/>
              </a:solidFill>
              <a:ln w="952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FontTx/>
                  <a:buNone/>
                </a:pPr>
                <a:endParaRPr lang="zh-CN" altLang="en-US" sz="2400">
                  <a:ea typeface="黑体" panose="02010609060101010101" pitchFamily="49" charset="-122"/>
                </a:endParaRPr>
              </a:p>
            </p:txBody>
          </p:sp>
          <p:sp>
            <p:nvSpPr>
              <p:cNvPr id="54297" name="Rectangle 88"/>
              <p:cNvSpPr>
                <a:spLocks noChangeArrowheads="1"/>
              </p:cNvSpPr>
              <p:nvPr/>
            </p:nvSpPr>
            <p:spPr bwMode="auto">
              <a:xfrm>
                <a:off x="-23" y="1661"/>
                <a:ext cx="648" cy="226"/>
              </a:xfrm>
              <a:prstGeom prst="rect">
                <a:avLst/>
              </a:prstGeom>
              <a:solidFill>
                <a:srgbClr val="FF0000"/>
              </a:solidFill>
              <a:ln w="952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FontTx/>
                  <a:buNone/>
                </a:pPr>
                <a:endParaRPr lang="zh-CN" altLang="en-US" sz="2400">
                  <a:ea typeface="黑体" panose="02010609060101010101" pitchFamily="49" charset="-122"/>
                </a:endParaRPr>
              </a:p>
            </p:txBody>
          </p:sp>
          <p:sp>
            <p:nvSpPr>
              <p:cNvPr id="54298" name="Rectangle 89"/>
              <p:cNvSpPr>
                <a:spLocks noChangeArrowheads="1"/>
              </p:cNvSpPr>
              <p:nvPr/>
            </p:nvSpPr>
            <p:spPr bwMode="auto">
              <a:xfrm>
                <a:off x="-1701" y="1661"/>
                <a:ext cx="648" cy="226"/>
              </a:xfrm>
              <a:prstGeom prst="rect">
                <a:avLst/>
              </a:prstGeom>
              <a:solidFill>
                <a:srgbClr val="FF0000"/>
              </a:solidFill>
              <a:ln w="952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FontTx/>
                  <a:buNone/>
                </a:pPr>
                <a:endParaRPr lang="zh-CN" altLang="en-US" sz="2400">
                  <a:ea typeface="黑体" panose="02010609060101010101" pitchFamily="49" charset="-122"/>
                </a:endParaRPr>
              </a:p>
            </p:txBody>
          </p:sp>
        </p:grpSp>
        <p:sp>
          <p:nvSpPr>
            <p:cNvPr id="54284" name="Rectangle 90"/>
            <p:cNvSpPr>
              <a:spLocks noChangeArrowheads="1"/>
            </p:cNvSpPr>
            <p:nvPr/>
          </p:nvSpPr>
          <p:spPr bwMode="auto">
            <a:xfrm>
              <a:off x="2057305" y="2348881"/>
              <a:ext cx="1978131" cy="2016224"/>
            </a:xfrm>
            <a:prstGeom prst="rect">
              <a:avLst/>
            </a:prstGeom>
            <a:solidFill>
              <a:srgbClr val="CCECFF"/>
            </a:solidFill>
            <a:ln>
              <a:noFill/>
            </a:ln>
            <a:effectLst/>
            <a:extLst>
              <a:ext uri="{91240B29-F687-4F45-9708-019B960494DF}">
                <a14:hiddenLine xmlns:a14="http://schemas.microsoft.com/office/drawing/2010/main" w="9525">
                  <a:solidFill>
                    <a:srgbClr val="CCEC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FontTx/>
                <a:buNone/>
              </a:pPr>
              <a:endParaRPr lang="zh-CN" altLang="en-US" sz="2400">
                <a:ea typeface="黑体" panose="02010609060101010101" pitchFamily="49" charset="-122"/>
              </a:endParaRPr>
            </a:p>
          </p:txBody>
        </p:sp>
        <p:sp>
          <p:nvSpPr>
            <p:cNvPr id="54285" name="Rectangle 91"/>
            <p:cNvSpPr>
              <a:spLocks noChangeArrowheads="1"/>
            </p:cNvSpPr>
            <p:nvPr/>
          </p:nvSpPr>
          <p:spPr bwMode="auto">
            <a:xfrm>
              <a:off x="9662399" y="2348881"/>
              <a:ext cx="857417" cy="2016224"/>
            </a:xfrm>
            <a:prstGeom prst="rect">
              <a:avLst/>
            </a:prstGeom>
            <a:solidFill>
              <a:srgbClr val="CCECFF"/>
            </a:solidFill>
            <a:ln>
              <a:noFill/>
            </a:ln>
            <a:effectLst/>
            <a:extLst>
              <a:ext uri="{91240B29-F687-4F45-9708-019B960494DF}">
                <a14:hiddenLine xmlns:a14="http://schemas.microsoft.com/office/drawing/2010/main" w="9525">
                  <a:solidFill>
                    <a:srgbClr val="CCEC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FontTx/>
                <a:buNone/>
              </a:pPr>
              <a:endParaRPr lang="zh-CN" altLang="en-US" sz="2400">
                <a:ea typeface="黑体" panose="02010609060101010101" pitchFamily="49" charset="-122"/>
              </a:endParaRPr>
            </a:p>
          </p:txBody>
        </p:sp>
        <p:sp>
          <p:nvSpPr>
            <p:cNvPr id="34" name="Oval 92"/>
            <p:cNvSpPr>
              <a:spLocks noChangeArrowheads="1"/>
            </p:cNvSpPr>
            <p:nvPr/>
          </p:nvSpPr>
          <p:spPr bwMode="auto">
            <a:xfrm>
              <a:off x="3610948" y="2490317"/>
              <a:ext cx="434159" cy="434553"/>
            </a:xfrm>
            <a:prstGeom prst="ellipse">
              <a:avLst/>
            </a:prstGeom>
            <a:solidFill>
              <a:srgbClr val="6699FF"/>
            </a:solidFill>
            <a:ln w="9525">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defRPr/>
              </a:pPr>
              <a:r>
                <a:rPr kumimoji="1" lang="en-US" altLang="zh-CN" sz="2400">
                  <a:effectLst>
                    <a:outerShdw blurRad="38100" dist="38100" dir="2700000" algn="tl">
                      <a:srgbClr val="000000"/>
                    </a:outerShdw>
                  </a:effectLst>
                  <a:latin typeface="Times New Roman" pitchFamily="18" charset="0"/>
                </a:rPr>
                <a:t>A</a:t>
              </a:r>
            </a:p>
          </p:txBody>
        </p:sp>
        <p:sp>
          <p:nvSpPr>
            <p:cNvPr id="35" name="Oval 93"/>
            <p:cNvSpPr>
              <a:spLocks noChangeArrowheads="1"/>
            </p:cNvSpPr>
            <p:nvPr/>
          </p:nvSpPr>
          <p:spPr bwMode="auto">
            <a:xfrm>
              <a:off x="9660468" y="2490317"/>
              <a:ext cx="432365" cy="434553"/>
            </a:xfrm>
            <a:prstGeom prst="ellipse">
              <a:avLst/>
            </a:prstGeom>
            <a:solidFill>
              <a:srgbClr val="6699FF"/>
            </a:solidFill>
            <a:ln w="9525">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defRPr/>
              </a:pPr>
              <a:r>
                <a:rPr kumimoji="1" lang="en-US" altLang="zh-CN" sz="2400">
                  <a:effectLst>
                    <a:outerShdw blurRad="38100" dist="38100" dir="2700000" algn="tl">
                      <a:srgbClr val="000000"/>
                    </a:outerShdw>
                  </a:effectLst>
                  <a:latin typeface="Times New Roman" pitchFamily="18" charset="0"/>
                </a:rPr>
                <a:t>B</a:t>
              </a:r>
            </a:p>
          </p:txBody>
        </p:sp>
        <p:sp>
          <p:nvSpPr>
            <p:cNvPr id="54288" name="Line 94"/>
            <p:cNvSpPr>
              <a:spLocks noChangeShapeType="1"/>
            </p:cNvSpPr>
            <p:nvPr/>
          </p:nvSpPr>
          <p:spPr bwMode="auto">
            <a:xfrm>
              <a:off x="3827463" y="4003675"/>
              <a:ext cx="5832475" cy="0"/>
            </a:xfrm>
            <a:prstGeom prst="line">
              <a:avLst/>
            </a:prstGeom>
            <a:noFill/>
            <a:ln w="76200">
              <a:solidFill>
                <a:srgbClr val="3399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7" name="Oval 95"/>
            <p:cNvSpPr>
              <a:spLocks noChangeArrowheads="1"/>
            </p:cNvSpPr>
            <p:nvPr/>
          </p:nvSpPr>
          <p:spPr bwMode="auto">
            <a:xfrm>
              <a:off x="3610948" y="3787769"/>
              <a:ext cx="434159" cy="432485"/>
            </a:xfrm>
            <a:prstGeom prst="ellipse">
              <a:avLst/>
            </a:prstGeom>
            <a:solidFill>
              <a:srgbClr val="6699FF"/>
            </a:solidFill>
            <a:ln w="9525">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defRPr/>
              </a:pPr>
              <a:r>
                <a:rPr kumimoji="1" lang="en-US" altLang="zh-CN" sz="2400">
                  <a:effectLst>
                    <a:outerShdw blurRad="38100" dist="38100" dir="2700000" algn="tl">
                      <a:srgbClr val="000000"/>
                    </a:outerShdw>
                  </a:effectLst>
                  <a:latin typeface="Times New Roman" pitchFamily="18" charset="0"/>
                </a:rPr>
                <a:t>A</a:t>
              </a:r>
            </a:p>
          </p:txBody>
        </p:sp>
        <p:sp>
          <p:nvSpPr>
            <p:cNvPr id="38" name="Oval 96"/>
            <p:cNvSpPr>
              <a:spLocks noChangeArrowheads="1"/>
            </p:cNvSpPr>
            <p:nvPr/>
          </p:nvSpPr>
          <p:spPr bwMode="auto">
            <a:xfrm>
              <a:off x="9624587" y="3787769"/>
              <a:ext cx="434159" cy="432485"/>
            </a:xfrm>
            <a:prstGeom prst="ellipse">
              <a:avLst/>
            </a:prstGeom>
            <a:solidFill>
              <a:srgbClr val="6699FF"/>
            </a:solidFill>
            <a:ln w="9525">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defRPr/>
              </a:pPr>
              <a:r>
                <a:rPr kumimoji="1" lang="en-US" altLang="zh-CN" sz="2400">
                  <a:effectLst>
                    <a:outerShdw blurRad="38100" dist="38100" dir="2700000" algn="tl">
                      <a:srgbClr val="000000"/>
                    </a:outerShdw>
                  </a:effectLst>
                  <a:latin typeface="Times New Roman" pitchFamily="18" charset="0"/>
                </a:rPr>
                <a:t>B</a:t>
              </a:r>
            </a:p>
          </p:txBody>
        </p:sp>
        <p:sp>
          <p:nvSpPr>
            <p:cNvPr id="54291" name="Text Box 97"/>
            <p:cNvSpPr txBox="1">
              <a:spLocks noChangeArrowheads="1"/>
            </p:cNvSpPr>
            <p:nvPr/>
          </p:nvSpPr>
          <p:spPr bwMode="auto">
            <a:xfrm>
              <a:off x="2163912" y="2487085"/>
              <a:ext cx="1600268" cy="6015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FontTx/>
                <a:buNone/>
              </a:pPr>
              <a:r>
                <a:rPr kumimoji="1" lang="zh-CN" altLang="en-US" sz="2400">
                  <a:latin typeface="Times New Roman" panose="02020603050405020304" pitchFamily="18" charset="0"/>
                  <a:ea typeface="黑体" panose="02010609060101010101" pitchFamily="49" charset="-122"/>
                </a:rPr>
                <a:t>宽带线路</a:t>
              </a:r>
            </a:p>
          </p:txBody>
        </p:sp>
        <p:sp>
          <p:nvSpPr>
            <p:cNvPr id="54292" name="Text Box 98"/>
            <p:cNvSpPr txBox="1">
              <a:spLocks noChangeArrowheads="1"/>
            </p:cNvSpPr>
            <p:nvPr/>
          </p:nvSpPr>
          <p:spPr bwMode="auto">
            <a:xfrm>
              <a:off x="2171154" y="3743772"/>
              <a:ext cx="1600268" cy="6015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FontTx/>
                <a:buNone/>
              </a:pPr>
              <a:r>
                <a:rPr kumimoji="1" lang="zh-CN" altLang="en-US" sz="2400">
                  <a:latin typeface="Times New Roman" panose="02020603050405020304" pitchFamily="18" charset="0"/>
                  <a:ea typeface="黑体" panose="02010609060101010101" pitchFamily="49" charset="-122"/>
                </a:rPr>
                <a:t>窄带线路</a:t>
              </a:r>
            </a:p>
          </p:txBody>
        </p:sp>
      </p:grpSp>
      <p:sp>
        <p:nvSpPr>
          <p:cNvPr id="54280" name="Text Box 99"/>
          <p:cNvSpPr txBox="1">
            <a:spLocks noChangeArrowheads="1"/>
          </p:cNvSpPr>
          <p:nvPr/>
        </p:nvSpPr>
        <p:spPr bwMode="auto">
          <a:xfrm>
            <a:off x="415925" y="4292600"/>
            <a:ext cx="3938588" cy="1943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spAutoFit/>
          </a:bodyPr>
          <a:lstStyle>
            <a:lvl1pPr>
              <a:defRPr>
                <a:solidFill>
                  <a:schemeClr val="tx1"/>
                </a:solidFill>
                <a:latin typeface="Verdana" panose="020B0604030504040204" pitchFamily="34" charset="0"/>
                <a:ea typeface="黑体" panose="02010609060101010101" pitchFamily="49" charset="-122"/>
              </a:defRPr>
            </a:lvl1pPr>
            <a:lvl2pPr marL="742950" indent="-285750">
              <a:defRPr>
                <a:solidFill>
                  <a:schemeClr val="tx1"/>
                </a:solidFill>
                <a:latin typeface="Verdana" panose="020B0604030504040204" pitchFamily="34" charset="0"/>
                <a:ea typeface="黑体" panose="02010609060101010101" pitchFamily="49" charset="-122"/>
              </a:defRPr>
            </a:lvl2pPr>
            <a:lvl3pPr marL="1143000" indent="-228600">
              <a:defRPr>
                <a:solidFill>
                  <a:schemeClr val="tx1"/>
                </a:solidFill>
                <a:latin typeface="Verdana" panose="020B0604030504040204" pitchFamily="34" charset="0"/>
                <a:ea typeface="黑体" panose="02010609060101010101" pitchFamily="49" charset="-122"/>
              </a:defRPr>
            </a:lvl3pPr>
            <a:lvl4pPr marL="1600200" indent="-228600">
              <a:defRPr>
                <a:solidFill>
                  <a:schemeClr val="tx1"/>
                </a:solidFill>
                <a:latin typeface="Verdana" panose="020B0604030504040204" pitchFamily="34" charset="0"/>
                <a:ea typeface="黑体" panose="02010609060101010101" pitchFamily="49" charset="-122"/>
              </a:defRPr>
            </a:lvl4pPr>
            <a:lvl5pPr marL="2057400" indent="-228600">
              <a:defRPr>
                <a:solidFill>
                  <a:schemeClr val="tx1"/>
                </a:solidFill>
                <a:latin typeface="Verdana" panose="020B0604030504040204" pitchFamily="34" charset="0"/>
                <a:ea typeface="黑体" panose="02010609060101010101" pitchFamily="49"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9pPr>
          </a:lstStyle>
          <a:p>
            <a:pPr>
              <a:lnSpc>
                <a:spcPct val="120000"/>
              </a:lnSpc>
              <a:spcBef>
                <a:spcPts val="600"/>
              </a:spcBef>
            </a:pPr>
            <a:r>
              <a:rPr lang="zh-CN" altLang="en-US" sz="2400">
                <a:solidFill>
                  <a:srgbClr val="0070C0"/>
                </a:solidFill>
                <a:latin typeface="微软雅黑" panose="020B0503020204020204" pitchFamily="34" charset="-122"/>
                <a:ea typeface="微软雅黑" panose="020B0503020204020204" pitchFamily="34" charset="-122"/>
              </a:rPr>
              <a:t>宽带线路：每秒有更多比特从计算机注入到线路。</a:t>
            </a:r>
          </a:p>
          <a:p>
            <a:pPr>
              <a:lnSpc>
                <a:spcPct val="120000"/>
              </a:lnSpc>
              <a:spcBef>
                <a:spcPts val="600"/>
              </a:spcBef>
            </a:pPr>
            <a:r>
              <a:rPr lang="zh-CN" altLang="en-US" sz="2400">
                <a:latin typeface="微软雅黑" panose="020B0503020204020204" pitchFamily="34" charset="-122"/>
                <a:ea typeface="微软雅黑" panose="020B0503020204020204" pitchFamily="34" charset="-122"/>
              </a:rPr>
              <a:t>宽带线路和窄带线路上比特的传播速率是一样的。</a:t>
            </a:r>
          </a:p>
        </p:txBody>
      </p:sp>
      <p:sp>
        <p:nvSpPr>
          <p:cNvPr id="128" name="Rectangle 2"/>
          <p:cNvSpPr txBox="1">
            <a:spLocks noChangeArrowheads="1"/>
          </p:cNvSpPr>
          <p:nvPr/>
        </p:nvSpPr>
        <p:spPr bwMode="auto">
          <a:xfrm>
            <a:off x="766763" y="1020763"/>
            <a:ext cx="936625"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spAutoFit/>
          </a:bodyPr>
          <a:lstStyle>
            <a:lvl1pPr algn="l" rtl="0" eaLnBrk="0" fontAlgn="base" hangingPunct="0">
              <a:spcBef>
                <a:spcPct val="0"/>
              </a:spcBef>
              <a:spcAft>
                <a:spcPct val="0"/>
              </a:spcAft>
              <a:defRPr sz="3800">
                <a:solidFill>
                  <a:schemeClr val="tx2"/>
                </a:solidFill>
                <a:latin typeface="+mj-lt"/>
                <a:ea typeface="+mj-ea"/>
                <a:cs typeface="+mj-cs"/>
              </a:defRPr>
            </a:lvl1pPr>
            <a:lvl2pPr algn="l" rtl="0" eaLnBrk="0" fontAlgn="base" hangingPunct="0">
              <a:spcBef>
                <a:spcPct val="0"/>
              </a:spcBef>
              <a:spcAft>
                <a:spcPct val="0"/>
              </a:spcAft>
              <a:defRPr sz="3800">
                <a:solidFill>
                  <a:schemeClr val="tx2"/>
                </a:solidFill>
                <a:latin typeface="Verdana" pitchFamily="34" charset="0"/>
                <a:ea typeface="宋体" pitchFamily="2" charset="-122"/>
              </a:defRPr>
            </a:lvl2pPr>
            <a:lvl3pPr algn="l" rtl="0" eaLnBrk="0" fontAlgn="base" hangingPunct="0">
              <a:spcBef>
                <a:spcPct val="0"/>
              </a:spcBef>
              <a:spcAft>
                <a:spcPct val="0"/>
              </a:spcAft>
              <a:defRPr sz="3800">
                <a:solidFill>
                  <a:schemeClr val="tx2"/>
                </a:solidFill>
                <a:latin typeface="Verdana" pitchFamily="34" charset="0"/>
                <a:ea typeface="宋体" pitchFamily="2" charset="-122"/>
              </a:defRPr>
            </a:lvl3pPr>
            <a:lvl4pPr algn="l" rtl="0" eaLnBrk="0" fontAlgn="base" hangingPunct="0">
              <a:spcBef>
                <a:spcPct val="0"/>
              </a:spcBef>
              <a:spcAft>
                <a:spcPct val="0"/>
              </a:spcAft>
              <a:defRPr sz="3800">
                <a:solidFill>
                  <a:schemeClr val="tx2"/>
                </a:solidFill>
                <a:latin typeface="Verdana" pitchFamily="34" charset="0"/>
                <a:ea typeface="宋体" pitchFamily="2" charset="-122"/>
              </a:defRPr>
            </a:lvl4pPr>
            <a:lvl5pPr algn="l" rtl="0" eaLnBrk="0" fontAlgn="base" hangingPunct="0">
              <a:spcBef>
                <a:spcPct val="0"/>
              </a:spcBef>
              <a:spcAft>
                <a:spcPct val="0"/>
              </a:spcAft>
              <a:defRPr sz="3800">
                <a:solidFill>
                  <a:schemeClr val="tx2"/>
                </a:solidFill>
                <a:latin typeface="Verdana" pitchFamily="34" charset="0"/>
                <a:ea typeface="宋体" pitchFamily="2" charset="-122"/>
              </a:defRPr>
            </a:lvl5pPr>
            <a:lvl6pPr marL="457200" algn="l" rtl="0" fontAlgn="base">
              <a:spcBef>
                <a:spcPct val="0"/>
              </a:spcBef>
              <a:spcAft>
                <a:spcPct val="0"/>
              </a:spcAft>
              <a:defRPr sz="3800">
                <a:solidFill>
                  <a:schemeClr val="tx2"/>
                </a:solidFill>
                <a:latin typeface="Verdana" pitchFamily="34" charset="0"/>
                <a:ea typeface="宋体" pitchFamily="2" charset="-122"/>
              </a:defRPr>
            </a:lvl6pPr>
            <a:lvl7pPr marL="914400" algn="l" rtl="0" fontAlgn="base">
              <a:spcBef>
                <a:spcPct val="0"/>
              </a:spcBef>
              <a:spcAft>
                <a:spcPct val="0"/>
              </a:spcAft>
              <a:defRPr sz="3800">
                <a:solidFill>
                  <a:schemeClr val="tx2"/>
                </a:solidFill>
                <a:latin typeface="Verdana" pitchFamily="34" charset="0"/>
                <a:ea typeface="宋体" pitchFamily="2" charset="-122"/>
              </a:defRPr>
            </a:lvl7pPr>
            <a:lvl8pPr marL="1371600" algn="l" rtl="0" fontAlgn="base">
              <a:spcBef>
                <a:spcPct val="0"/>
              </a:spcBef>
              <a:spcAft>
                <a:spcPct val="0"/>
              </a:spcAft>
              <a:defRPr sz="3800">
                <a:solidFill>
                  <a:schemeClr val="tx2"/>
                </a:solidFill>
                <a:latin typeface="Verdana" pitchFamily="34" charset="0"/>
                <a:ea typeface="宋体" pitchFamily="2" charset="-122"/>
              </a:defRPr>
            </a:lvl8pPr>
            <a:lvl9pPr marL="1828800" algn="l" rtl="0" fontAlgn="base">
              <a:spcBef>
                <a:spcPct val="0"/>
              </a:spcBef>
              <a:spcAft>
                <a:spcPct val="0"/>
              </a:spcAft>
              <a:defRPr sz="3800">
                <a:solidFill>
                  <a:schemeClr val="tx2"/>
                </a:solidFill>
                <a:latin typeface="Verdana" pitchFamily="34" charset="0"/>
                <a:ea typeface="宋体" pitchFamily="2" charset="-122"/>
              </a:defRPr>
            </a:lvl9pPr>
          </a:lstStyle>
          <a:p>
            <a:pPr>
              <a:lnSpc>
                <a:spcPct val="120000"/>
              </a:lnSpc>
              <a:spcBef>
                <a:spcPts val="600"/>
              </a:spcBef>
              <a:defRPr/>
            </a:pPr>
            <a:r>
              <a:rPr lang="zh-CN" altLang="en-US" sz="2400" smtClean="0">
                <a:solidFill>
                  <a:srgbClr val="0070C0"/>
                </a:solidFill>
                <a:latin typeface="微软雅黑" panose="020B0503020204020204" pitchFamily="34" charset="-122"/>
                <a:ea typeface="微软雅黑" panose="020B0503020204020204" pitchFamily="34" charset="-122"/>
                <a:cs typeface="+mn-cs"/>
              </a:rPr>
              <a:t>宽带</a:t>
            </a:r>
            <a:endParaRPr lang="zh-CN" altLang="en-US" sz="2400" dirty="0">
              <a:solidFill>
                <a:srgbClr val="0070C0"/>
              </a:solidFill>
              <a:latin typeface="微软雅黑" panose="020B0503020204020204" pitchFamily="34" charset="-122"/>
              <a:ea typeface="微软雅黑" panose="020B0503020204020204" pitchFamily="34" charset="-122"/>
              <a:cs typeface="+mn-cs"/>
            </a:endParaRPr>
          </a:p>
        </p:txBody>
      </p:sp>
    </p:spTree>
  </p:cSld>
  <p:clrMapOvr>
    <a:masterClrMapping/>
  </p:clrMapOvr>
  <p:transition spd="slow"/>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a:xfrm>
            <a:off x="723900" y="1030288"/>
            <a:ext cx="5621338" cy="534987"/>
          </a:xfrm>
        </p:spPr>
        <p:txBody>
          <a:bodyPr>
            <a:spAutoFit/>
          </a:bodyPr>
          <a:lstStyle/>
          <a:p>
            <a:pPr>
              <a:lnSpc>
                <a:spcPct val="120000"/>
              </a:lnSpc>
              <a:spcBef>
                <a:spcPts val="600"/>
              </a:spcBef>
              <a:defRPr/>
            </a:pPr>
            <a:r>
              <a:rPr lang="zh-CN" altLang="en-US" sz="2400" kern="1200" dirty="0">
                <a:solidFill>
                  <a:schemeClr val="tx1"/>
                </a:solidFill>
                <a:latin typeface="微软雅黑" panose="020B0503020204020204" pitchFamily="34" charset="-122"/>
                <a:ea typeface="微软雅黑" panose="020B0503020204020204" pitchFamily="34" charset="-122"/>
                <a:cs typeface="+mn-cs"/>
              </a:rPr>
              <a:t>数字信号流随时间的变化</a:t>
            </a:r>
          </a:p>
        </p:txBody>
      </p:sp>
      <p:sp>
        <p:nvSpPr>
          <p:cNvPr id="68611" name="Rectangle 3"/>
          <p:cNvSpPr>
            <a:spLocks noGrp="1" noChangeArrowheads="1"/>
          </p:cNvSpPr>
          <p:nvPr>
            <p:ph type="body" idx="1"/>
          </p:nvPr>
        </p:nvSpPr>
        <p:spPr>
          <a:xfrm>
            <a:off x="723900" y="1806575"/>
            <a:ext cx="6380163" cy="534988"/>
          </a:xfrm>
        </p:spPr>
        <p:txBody>
          <a:bodyPr anchor="b">
            <a:spAutoFit/>
          </a:bodyPr>
          <a:lstStyle/>
          <a:p>
            <a:pPr marL="0" indent="0">
              <a:lnSpc>
                <a:spcPct val="120000"/>
              </a:lnSpc>
              <a:spcBef>
                <a:spcPts val="600"/>
              </a:spcBef>
              <a:buFont typeface="Wingdings" panose="05000000000000000000" pitchFamily="2" charset="2"/>
              <a:buNone/>
              <a:defRPr/>
            </a:pPr>
            <a:r>
              <a:rPr lang="zh-CN" altLang="en-US" sz="2400" kern="1200" dirty="0">
                <a:latin typeface="微软雅黑" panose="020B0503020204020204" pitchFamily="34" charset="-122"/>
                <a:ea typeface="微软雅黑" panose="020B0503020204020204" pitchFamily="34" charset="-122"/>
              </a:rPr>
              <a:t>在时间轴上信号的宽度随带宽的增大而变窄。     </a:t>
            </a:r>
          </a:p>
        </p:txBody>
      </p:sp>
      <p:grpSp>
        <p:nvGrpSpPr>
          <p:cNvPr id="55300" name="Group 4"/>
          <p:cNvGrpSpPr>
            <a:grpSpLocks/>
          </p:cNvGrpSpPr>
          <p:nvPr/>
        </p:nvGrpSpPr>
        <p:grpSpPr bwMode="auto">
          <a:xfrm>
            <a:off x="1847850" y="2565400"/>
            <a:ext cx="8612188" cy="1662113"/>
            <a:chOff x="204" y="1799"/>
            <a:chExt cx="5425" cy="1047"/>
          </a:xfrm>
        </p:grpSpPr>
        <p:sp>
          <p:nvSpPr>
            <p:cNvPr id="55316" name="Line 5"/>
            <p:cNvSpPr>
              <a:spLocks noChangeShapeType="1"/>
            </p:cNvSpPr>
            <p:nvPr/>
          </p:nvSpPr>
          <p:spPr bwMode="auto">
            <a:xfrm>
              <a:off x="1345" y="2602"/>
              <a:ext cx="0" cy="196"/>
            </a:xfrm>
            <a:prstGeom prst="line">
              <a:avLst/>
            </a:prstGeom>
            <a:noFill/>
            <a:ln w="1905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5317" name="Line 6"/>
            <p:cNvSpPr>
              <a:spLocks noChangeShapeType="1"/>
            </p:cNvSpPr>
            <p:nvPr/>
          </p:nvSpPr>
          <p:spPr bwMode="auto">
            <a:xfrm>
              <a:off x="1122" y="2357"/>
              <a:ext cx="4340" cy="0"/>
            </a:xfrm>
            <a:prstGeom prst="line">
              <a:avLst/>
            </a:prstGeom>
            <a:noFill/>
            <a:ln w="19050">
              <a:solidFill>
                <a:srgbClr val="333399"/>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5318" name="Line 7"/>
            <p:cNvSpPr>
              <a:spLocks noChangeShapeType="1"/>
            </p:cNvSpPr>
            <p:nvPr/>
          </p:nvSpPr>
          <p:spPr bwMode="auto">
            <a:xfrm>
              <a:off x="1353" y="2724"/>
              <a:ext cx="3782" cy="0"/>
            </a:xfrm>
            <a:prstGeom prst="line">
              <a:avLst/>
            </a:prstGeom>
            <a:noFill/>
            <a:ln w="19050">
              <a:solidFill>
                <a:srgbClr val="333399"/>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5319" name="Freeform 8"/>
            <p:cNvSpPr>
              <a:spLocks/>
            </p:cNvSpPr>
            <p:nvPr/>
          </p:nvSpPr>
          <p:spPr bwMode="auto">
            <a:xfrm>
              <a:off x="1345" y="2161"/>
              <a:ext cx="2559" cy="392"/>
            </a:xfrm>
            <a:custGeom>
              <a:avLst/>
              <a:gdLst>
                <a:gd name="T0" fmla="*/ 0 w 2208"/>
                <a:gd name="T1" fmla="*/ 822 h 384"/>
                <a:gd name="T2" fmla="*/ 0 w 2208"/>
                <a:gd name="T3" fmla="*/ 0 h 384"/>
                <a:gd name="T4" fmla="*/ 90270 w 2208"/>
                <a:gd name="T5" fmla="*/ 0 h 384"/>
                <a:gd name="T6" fmla="*/ 90270 w 2208"/>
                <a:gd name="T7" fmla="*/ 822 h 384"/>
                <a:gd name="T8" fmla="*/ 180129 w 2208"/>
                <a:gd name="T9" fmla="*/ 822 h 384"/>
                <a:gd name="T10" fmla="*/ 180129 w 2208"/>
                <a:gd name="T11" fmla="*/ 0 h 384"/>
                <a:gd name="T12" fmla="*/ 270392 w 2208"/>
                <a:gd name="T13" fmla="*/ 0 h 384"/>
                <a:gd name="T14" fmla="*/ 270392 w 2208"/>
                <a:gd name="T15" fmla="*/ 822 h 384"/>
                <a:gd name="T16" fmla="*/ 360552 w 2208"/>
                <a:gd name="T17" fmla="*/ 822 h 384"/>
                <a:gd name="T18" fmla="*/ 360552 w 2208"/>
                <a:gd name="T19" fmla="*/ 0 h 384"/>
                <a:gd name="T20" fmla="*/ 450843 w 2208"/>
                <a:gd name="T21" fmla="*/ 0 h 384"/>
                <a:gd name="T22" fmla="*/ 450843 w 2208"/>
                <a:gd name="T23" fmla="*/ 822 h 384"/>
                <a:gd name="T24" fmla="*/ 518204 w 2208"/>
                <a:gd name="T25" fmla="*/ 822 h 38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208" h="384">
                  <a:moveTo>
                    <a:pt x="0" y="384"/>
                  </a:moveTo>
                  <a:lnTo>
                    <a:pt x="0" y="0"/>
                  </a:lnTo>
                  <a:lnTo>
                    <a:pt x="384" y="0"/>
                  </a:lnTo>
                  <a:lnTo>
                    <a:pt x="384" y="384"/>
                  </a:lnTo>
                  <a:lnTo>
                    <a:pt x="768" y="384"/>
                  </a:lnTo>
                  <a:lnTo>
                    <a:pt x="768" y="0"/>
                  </a:lnTo>
                  <a:lnTo>
                    <a:pt x="1152" y="0"/>
                  </a:lnTo>
                  <a:lnTo>
                    <a:pt x="1152" y="384"/>
                  </a:lnTo>
                  <a:lnTo>
                    <a:pt x="1536" y="384"/>
                  </a:lnTo>
                  <a:lnTo>
                    <a:pt x="1536" y="0"/>
                  </a:lnTo>
                  <a:lnTo>
                    <a:pt x="1920" y="0"/>
                  </a:lnTo>
                  <a:lnTo>
                    <a:pt x="1920" y="384"/>
                  </a:lnTo>
                  <a:lnTo>
                    <a:pt x="2208" y="384"/>
                  </a:lnTo>
                </a:path>
              </a:pathLst>
            </a:custGeom>
            <a:noFill/>
            <a:ln w="28575" cmpd="sng">
              <a:solidFill>
                <a:srgbClr val="333399"/>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5320" name="Freeform 9"/>
            <p:cNvSpPr>
              <a:spLocks/>
            </p:cNvSpPr>
            <p:nvPr/>
          </p:nvSpPr>
          <p:spPr bwMode="auto">
            <a:xfrm>
              <a:off x="4404" y="2161"/>
              <a:ext cx="724" cy="392"/>
            </a:xfrm>
            <a:custGeom>
              <a:avLst/>
              <a:gdLst>
                <a:gd name="T0" fmla="*/ 0 w 624"/>
                <a:gd name="T1" fmla="*/ 822 h 384"/>
                <a:gd name="T2" fmla="*/ 58745 w 624"/>
                <a:gd name="T3" fmla="*/ 822 h 384"/>
                <a:gd name="T4" fmla="*/ 58745 w 624"/>
                <a:gd name="T5" fmla="*/ 0 h 384"/>
                <a:gd name="T6" fmla="*/ 152581 w 624"/>
                <a:gd name="T7" fmla="*/ 0 h 384"/>
                <a:gd name="T8" fmla="*/ 152581 w 624"/>
                <a:gd name="T9" fmla="*/ 822 h 3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24" h="384">
                  <a:moveTo>
                    <a:pt x="0" y="384"/>
                  </a:moveTo>
                  <a:lnTo>
                    <a:pt x="240" y="384"/>
                  </a:lnTo>
                  <a:lnTo>
                    <a:pt x="240" y="0"/>
                  </a:lnTo>
                  <a:lnTo>
                    <a:pt x="624" y="0"/>
                  </a:lnTo>
                  <a:lnTo>
                    <a:pt x="624" y="384"/>
                  </a:lnTo>
                </a:path>
              </a:pathLst>
            </a:custGeom>
            <a:noFill/>
            <a:ln w="28575" cmpd="sng">
              <a:solidFill>
                <a:srgbClr val="333399"/>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5321" name="Line 10"/>
            <p:cNvSpPr>
              <a:spLocks noChangeShapeType="1"/>
            </p:cNvSpPr>
            <p:nvPr/>
          </p:nvSpPr>
          <p:spPr bwMode="auto">
            <a:xfrm>
              <a:off x="2235" y="2063"/>
              <a:ext cx="445" cy="0"/>
            </a:xfrm>
            <a:prstGeom prst="line">
              <a:avLst/>
            </a:prstGeom>
            <a:noFill/>
            <a:ln w="19050">
              <a:solidFill>
                <a:srgbClr val="333399"/>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5322" name="Line 11"/>
            <p:cNvSpPr>
              <a:spLocks noChangeShapeType="1"/>
            </p:cNvSpPr>
            <p:nvPr/>
          </p:nvSpPr>
          <p:spPr bwMode="auto">
            <a:xfrm>
              <a:off x="5128" y="2602"/>
              <a:ext cx="0" cy="196"/>
            </a:xfrm>
            <a:prstGeom prst="line">
              <a:avLst/>
            </a:prstGeom>
            <a:noFill/>
            <a:ln w="1905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5323" name="Text Box 12"/>
            <p:cNvSpPr txBox="1">
              <a:spLocks noChangeArrowheads="1"/>
            </p:cNvSpPr>
            <p:nvPr/>
          </p:nvSpPr>
          <p:spPr bwMode="auto">
            <a:xfrm>
              <a:off x="2528" y="2594"/>
              <a:ext cx="1212" cy="252"/>
            </a:xfrm>
            <a:prstGeom prst="rect">
              <a:avLst/>
            </a:prstGeom>
            <a:solidFill>
              <a:schemeClr val="bg1"/>
            </a:solidFill>
            <a:ln>
              <a:noFill/>
            </a:ln>
            <a:effectLst/>
            <a:extLst>
              <a:ext uri="{91240B29-F687-4F45-9708-019B960494DF}">
                <a14:hiddenLine xmlns:a14="http://schemas.microsoft.com/office/drawing/2010/main" w="9525">
                  <a:solidFill>
                    <a:srgbClr val="3333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FontTx/>
                <a:buNone/>
              </a:pPr>
              <a:r>
                <a:rPr kumimoji="1" lang="zh-CN" altLang="en-US" sz="2000">
                  <a:solidFill>
                    <a:srgbClr val="333399"/>
                  </a:solidFill>
                  <a:latin typeface="Arial" panose="020B0604020202020204" pitchFamily="34" charset="0"/>
                  <a:ea typeface="黑体" panose="02010609060101010101" pitchFamily="49" charset="-122"/>
                </a:rPr>
                <a:t>每</a:t>
              </a:r>
              <a:r>
                <a:rPr kumimoji="1" lang="zh-CN" altLang="en-US" sz="2000">
                  <a:solidFill>
                    <a:srgbClr val="333399"/>
                  </a:solidFill>
                  <a:latin typeface="Arial" panose="020B0604020202020204" pitchFamily="34" charset="0"/>
                  <a:ea typeface="黑体" panose="02010609060101010101" pitchFamily="49" charset="-122"/>
                  <a:sym typeface="Symbol" panose="05050102010706020507" pitchFamily="18" charset="2"/>
                </a:rPr>
                <a:t>秒</a:t>
              </a:r>
              <a:r>
                <a:rPr kumimoji="1" lang="zh-CN" altLang="en-US" sz="1200">
                  <a:solidFill>
                    <a:srgbClr val="333399"/>
                  </a:solidFill>
                  <a:latin typeface="Arial" panose="020B0604020202020204" pitchFamily="34" charset="0"/>
                  <a:ea typeface="黑体" panose="02010609060101010101" pitchFamily="49" charset="-122"/>
                  <a:sym typeface="Symbol" panose="05050102010706020507" pitchFamily="18" charset="2"/>
                </a:rPr>
                <a:t> </a:t>
              </a:r>
              <a:r>
                <a:rPr kumimoji="1" lang="en-US" altLang="zh-CN" sz="2000">
                  <a:solidFill>
                    <a:srgbClr val="333399"/>
                  </a:solidFill>
                  <a:latin typeface="Arial" panose="020B0604020202020204" pitchFamily="34" charset="0"/>
                  <a:ea typeface="黑体" panose="02010609060101010101" pitchFamily="49" charset="-122"/>
                  <a:sym typeface="Symbol" panose="05050102010706020507" pitchFamily="18" charset="2"/>
                </a:rPr>
                <a:t>10</a:t>
              </a:r>
              <a:r>
                <a:rPr kumimoji="1" lang="en-US" altLang="zh-CN" sz="2000" baseline="30000">
                  <a:solidFill>
                    <a:srgbClr val="333399"/>
                  </a:solidFill>
                  <a:latin typeface="Arial" panose="020B0604020202020204" pitchFamily="34" charset="0"/>
                  <a:ea typeface="黑体" panose="02010609060101010101" pitchFamily="49" charset="-122"/>
                  <a:sym typeface="Symbol" panose="05050102010706020507" pitchFamily="18" charset="2"/>
                </a:rPr>
                <a:t>6</a:t>
              </a:r>
              <a:r>
                <a:rPr kumimoji="1" lang="en-US" altLang="zh-CN" sz="1400" baseline="30000">
                  <a:solidFill>
                    <a:srgbClr val="333399"/>
                  </a:solidFill>
                  <a:latin typeface="Arial" panose="020B0604020202020204" pitchFamily="34" charset="0"/>
                  <a:ea typeface="黑体" panose="02010609060101010101" pitchFamily="49" charset="-122"/>
                  <a:sym typeface="Symbol" panose="05050102010706020507" pitchFamily="18" charset="2"/>
                </a:rPr>
                <a:t> </a:t>
              </a:r>
              <a:r>
                <a:rPr kumimoji="1" lang="zh-CN" altLang="en-US" sz="2000">
                  <a:solidFill>
                    <a:srgbClr val="333399"/>
                  </a:solidFill>
                  <a:latin typeface="Arial" panose="020B0604020202020204" pitchFamily="34" charset="0"/>
                  <a:ea typeface="黑体" panose="02010609060101010101" pitchFamily="49" charset="-122"/>
                  <a:sym typeface="Symbol" panose="05050102010706020507" pitchFamily="18" charset="2"/>
                </a:rPr>
                <a:t>个比特</a:t>
              </a:r>
              <a:endParaRPr kumimoji="1" lang="zh-CN" altLang="en-US" sz="2000">
                <a:solidFill>
                  <a:srgbClr val="333399"/>
                </a:solidFill>
                <a:latin typeface="Arial" panose="020B0604020202020204" pitchFamily="34" charset="0"/>
                <a:ea typeface="黑体" panose="02010609060101010101" pitchFamily="49" charset="-122"/>
              </a:endParaRPr>
            </a:p>
          </p:txBody>
        </p:sp>
        <p:sp>
          <p:nvSpPr>
            <p:cNvPr id="55324" name="Text Box 13"/>
            <p:cNvSpPr txBox="1">
              <a:spLocks noChangeArrowheads="1"/>
            </p:cNvSpPr>
            <p:nvPr/>
          </p:nvSpPr>
          <p:spPr bwMode="auto">
            <a:xfrm>
              <a:off x="5193" y="2086"/>
              <a:ext cx="43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3333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FontTx/>
                <a:buNone/>
              </a:pPr>
              <a:r>
                <a:rPr kumimoji="1" lang="zh-CN" altLang="en-US" sz="2000">
                  <a:solidFill>
                    <a:srgbClr val="333399"/>
                  </a:solidFill>
                  <a:latin typeface="Arial" panose="020B0604020202020204" pitchFamily="34" charset="0"/>
                  <a:ea typeface="黑体" panose="02010609060101010101" pitchFamily="49" charset="-122"/>
                </a:rPr>
                <a:t>时间</a:t>
              </a:r>
            </a:p>
          </p:txBody>
        </p:sp>
        <p:sp>
          <p:nvSpPr>
            <p:cNvPr id="55325" name="Text Box 14"/>
            <p:cNvSpPr txBox="1">
              <a:spLocks noChangeArrowheads="1"/>
            </p:cNvSpPr>
            <p:nvPr/>
          </p:nvSpPr>
          <p:spPr bwMode="auto">
            <a:xfrm>
              <a:off x="1440" y="2137"/>
              <a:ext cx="353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3333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1 </a:t>
              </a:r>
              <a:r>
                <a:rPr kumimoji="1" lang="en-US" altLang="zh-CN" sz="1200">
                  <a:solidFill>
                    <a:srgbClr val="333399"/>
                  </a:solidFill>
                  <a:latin typeface="Arial" panose="020B0604020202020204" pitchFamily="34" charset="0"/>
                  <a:ea typeface="黑体" panose="02010609060101010101" pitchFamily="49" charset="-122"/>
                </a:rPr>
                <a:t>  </a:t>
              </a:r>
              <a:r>
                <a:rPr kumimoji="1" lang="en-US" altLang="zh-CN" sz="2000">
                  <a:solidFill>
                    <a:srgbClr val="333399"/>
                  </a:solidFill>
                  <a:latin typeface="Arial" panose="020B0604020202020204" pitchFamily="34" charset="0"/>
                  <a:ea typeface="黑体" panose="02010609060101010101" pitchFamily="49" charset="-122"/>
                </a:rPr>
                <a:t>      0        1    </a:t>
              </a:r>
              <a:r>
                <a:rPr kumimoji="1" lang="en-US" altLang="zh-CN" sz="1400">
                  <a:solidFill>
                    <a:srgbClr val="333399"/>
                  </a:solidFill>
                  <a:latin typeface="Arial" panose="020B0604020202020204" pitchFamily="34" charset="0"/>
                  <a:ea typeface="黑体" panose="02010609060101010101" pitchFamily="49" charset="-122"/>
                </a:rPr>
                <a:t>  </a:t>
              </a:r>
              <a:r>
                <a:rPr kumimoji="1" lang="en-US" altLang="zh-CN" sz="2000">
                  <a:solidFill>
                    <a:srgbClr val="333399"/>
                  </a:solidFill>
                  <a:latin typeface="Arial" panose="020B0604020202020204" pitchFamily="34" charset="0"/>
                  <a:ea typeface="黑体" panose="02010609060101010101" pitchFamily="49" charset="-122"/>
                </a:rPr>
                <a:t>   0  </a:t>
              </a:r>
              <a:r>
                <a:rPr kumimoji="1" lang="en-US" altLang="zh-CN" sz="1800">
                  <a:solidFill>
                    <a:srgbClr val="333399"/>
                  </a:solidFill>
                  <a:latin typeface="Arial" panose="020B0604020202020204" pitchFamily="34" charset="0"/>
                  <a:ea typeface="黑体" panose="02010609060101010101" pitchFamily="49" charset="-122"/>
                </a:rPr>
                <a:t>  </a:t>
              </a:r>
              <a:r>
                <a:rPr kumimoji="1" lang="en-US" altLang="zh-CN" sz="2000">
                  <a:solidFill>
                    <a:srgbClr val="333399"/>
                  </a:solidFill>
                  <a:latin typeface="Arial" panose="020B0604020202020204" pitchFamily="34" charset="0"/>
                  <a:ea typeface="黑体" panose="02010609060101010101" pitchFamily="49" charset="-122"/>
                </a:rPr>
                <a:t>    1                                 1</a:t>
              </a:r>
            </a:p>
          </p:txBody>
        </p:sp>
        <p:sp>
          <p:nvSpPr>
            <p:cNvPr id="55326" name="Text Box 15"/>
            <p:cNvSpPr txBox="1">
              <a:spLocks noChangeArrowheads="1"/>
            </p:cNvSpPr>
            <p:nvPr/>
          </p:nvSpPr>
          <p:spPr bwMode="auto">
            <a:xfrm>
              <a:off x="2211" y="1799"/>
              <a:ext cx="421"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3333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1 </a:t>
              </a:r>
              <a:r>
                <a:rPr kumimoji="1" lang="en-US" altLang="zh-CN" sz="2000" b="1">
                  <a:solidFill>
                    <a:srgbClr val="333399"/>
                  </a:solidFill>
                  <a:latin typeface="Arial" panose="020B0604020202020204" pitchFamily="34" charset="0"/>
                  <a:ea typeface="黑体" panose="02010609060101010101" pitchFamily="49" charset="-122"/>
                  <a:sym typeface="Symbol" panose="05050102010706020507" pitchFamily="18" charset="2"/>
                </a:rPr>
                <a:t></a:t>
              </a:r>
              <a:r>
                <a:rPr kumimoji="1" lang="en-US" altLang="zh-CN" sz="2000">
                  <a:solidFill>
                    <a:srgbClr val="333399"/>
                  </a:solidFill>
                  <a:latin typeface="Arial" panose="020B0604020202020204" pitchFamily="34" charset="0"/>
                  <a:ea typeface="黑体" panose="02010609060101010101" pitchFamily="49" charset="-122"/>
                  <a:sym typeface="Symbol" panose="05050102010706020507" pitchFamily="18" charset="2"/>
                </a:rPr>
                <a:t>s</a:t>
              </a:r>
              <a:endParaRPr kumimoji="1" lang="en-US" altLang="zh-CN" sz="2000">
                <a:solidFill>
                  <a:srgbClr val="333399"/>
                </a:solidFill>
                <a:latin typeface="Arial" panose="020B0604020202020204" pitchFamily="34" charset="0"/>
                <a:ea typeface="黑体" panose="02010609060101010101" pitchFamily="49" charset="-122"/>
              </a:endParaRPr>
            </a:p>
          </p:txBody>
        </p:sp>
        <p:sp>
          <p:nvSpPr>
            <p:cNvPr id="55327" name="Text Box 16"/>
            <p:cNvSpPr txBox="1">
              <a:spLocks noChangeArrowheads="1"/>
            </p:cNvSpPr>
            <p:nvPr/>
          </p:nvSpPr>
          <p:spPr bwMode="auto">
            <a:xfrm>
              <a:off x="204" y="2115"/>
              <a:ext cx="751" cy="524"/>
            </a:xfrm>
            <a:prstGeom prst="rect">
              <a:avLst/>
            </a:prstGeom>
            <a:solidFill>
              <a:srgbClr val="FFFF99"/>
            </a:solidFill>
            <a:ln w="9525">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FontTx/>
                <a:buNone/>
              </a:pPr>
              <a:r>
                <a:rPr lang="zh-CN" altLang="en-US" sz="2400">
                  <a:solidFill>
                    <a:srgbClr val="333399"/>
                  </a:solidFill>
                  <a:latin typeface="Arial" panose="020B0604020202020204" pitchFamily="34" charset="0"/>
                  <a:ea typeface="黑体" panose="02010609060101010101" pitchFamily="49" charset="-122"/>
                </a:rPr>
                <a:t>带宽为</a:t>
              </a:r>
            </a:p>
            <a:p>
              <a:pPr eaLnBrk="1" hangingPunct="1">
                <a:spcBef>
                  <a:spcPct val="0"/>
                </a:spcBef>
                <a:buClrTx/>
                <a:buFontTx/>
                <a:buNone/>
              </a:pPr>
              <a:r>
                <a:rPr lang="en-US" altLang="zh-CN" sz="2400">
                  <a:solidFill>
                    <a:srgbClr val="333399"/>
                  </a:solidFill>
                  <a:latin typeface="Arial" panose="020B0604020202020204" pitchFamily="34" charset="0"/>
                  <a:ea typeface="黑体" panose="02010609060101010101" pitchFamily="49" charset="-122"/>
                </a:rPr>
                <a:t>1 Mb/s </a:t>
              </a:r>
            </a:p>
          </p:txBody>
        </p:sp>
      </p:grpSp>
      <p:grpSp>
        <p:nvGrpSpPr>
          <p:cNvPr id="55301" name="Group 17"/>
          <p:cNvGrpSpPr>
            <a:grpSpLocks/>
          </p:cNvGrpSpPr>
          <p:nvPr/>
        </p:nvGrpSpPr>
        <p:grpSpPr bwMode="auto">
          <a:xfrm>
            <a:off x="1847850" y="4397375"/>
            <a:ext cx="8569325" cy="1697038"/>
            <a:chOff x="204" y="2953"/>
            <a:chExt cx="5398" cy="1069"/>
          </a:xfrm>
        </p:grpSpPr>
        <p:sp>
          <p:nvSpPr>
            <p:cNvPr id="55302" name="Freeform 18"/>
            <p:cNvSpPr>
              <a:spLocks/>
            </p:cNvSpPr>
            <p:nvPr/>
          </p:nvSpPr>
          <p:spPr bwMode="auto">
            <a:xfrm>
              <a:off x="1352" y="3337"/>
              <a:ext cx="2614" cy="392"/>
            </a:xfrm>
            <a:custGeom>
              <a:avLst/>
              <a:gdLst>
                <a:gd name="T0" fmla="*/ 0 w 2256"/>
                <a:gd name="T1" fmla="*/ 822 h 384"/>
                <a:gd name="T2" fmla="*/ 0 w 2256"/>
                <a:gd name="T3" fmla="*/ 0 h 384"/>
                <a:gd name="T4" fmla="*/ 22330 w 2256"/>
                <a:gd name="T5" fmla="*/ 0 h 384"/>
                <a:gd name="T6" fmla="*/ 22330 w 2256"/>
                <a:gd name="T7" fmla="*/ 822 h 384"/>
                <a:gd name="T8" fmla="*/ 44482 w 2256"/>
                <a:gd name="T9" fmla="*/ 822 h 384"/>
                <a:gd name="T10" fmla="*/ 44482 w 2256"/>
                <a:gd name="T11" fmla="*/ 0 h 384"/>
                <a:gd name="T12" fmla="*/ 66921 w 2256"/>
                <a:gd name="T13" fmla="*/ 0 h 384"/>
                <a:gd name="T14" fmla="*/ 66921 w 2256"/>
                <a:gd name="T15" fmla="*/ 822 h 384"/>
                <a:gd name="T16" fmla="*/ 89462 w 2256"/>
                <a:gd name="T17" fmla="*/ 822 h 384"/>
                <a:gd name="T18" fmla="*/ 89462 w 2256"/>
                <a:gd name="T19" fmla="*/ 0 h 384"/>
                <a:gd name="T20" fmla="*/ 111518 w 2256"/>
                <a:gd name="T21" fmla="*/ 0 h 384"/>
                <a:gd name="T22" fmla="*/ 111518 w 2256"/>
                <a:gd name="T23" fmla="*/ 822 h 384"/>
                <a:gd name="T24" fmla="*/ 134029 w 2256"/>
                <a:gd name="T25" fmla="*/ 822 h 384"/>
                <a:gd name="T26" fmla="*/ 134029 w 2256"/>
                <a:gd name="T27" fmla="*/ 0 h 384"/>
                <a:gd name="T28" fmla="*/ 156448 w 2256"/>
                <a:gd name="T29" fmla="*/ 0 h 384"/>
                <a:gd name="T30" fmla="*/ 156448 w 2256"/>
                <a:gd name="T31" fmla="*/ 822 h 384"/>
                <a:gd name="T32" fmla="*/ 178796 w 2256"/>
                <a:gd name="T33" fmla="*/ 822 h 384"/>
                <a:gd name="T34" fmla="*/ 178796 w 2256"/>
                <a:gd name="T35" fmla="*/ 0 h 384"/>
                <a:gd name="T36" fmla="*/ 201008 w 2256"/>
                <a:gd name="T37" fmla="*/ 0 h 384"/>
                <a:gd name="T38" fmla="*/ 201008 w 2256"/>
                <a:gd name="T39" fmla="*/ 822 h 384"/>
                <a:gd name="T40" fmla="*/ 223147 w 2256"/>
                <a:gd name="T41" fmla="*/ 822 h 384"/>
                <a:gd name="T42" fmla="*/ 223147 w 2256"/>
                <a:gd name="T43" fmla="*/ 0 h 384"/>
                <a:gd name="T44" fmla="*/ 245779 w 2256"/>
                <a:gd name="T45" fmla="*/ 0 h 384"/>
                <a:gd name="T46" fmla="*/ 245779 w 2256"/>
                <a:gd name="T47" fmla="*/ 822 h 384"/>
                <a:gd name="T48" fmla="*/ 267973 w 2256"/>
                <a:gd name="T49" fmla="*/ 822 h 384"/>
                <a:gd name="T50" fmla="*/ 267973 w 2256"/>
                <a:gd name="T51" fmla="*/ 0 h 384"/>
                <a:gd name="T52" fmla="*/ 290374 w 2256"/>
                <a:gd name="T53" fmla="*/ 0 h 384"/>
                <a:gd name="T54" fmla="*/ 290374 w 2256"/>
                <a:gd name="T55" fmla="*/ 822 h 384"/>
                <a:gd name="T56" fmla="*/ 312689 w 2256"/>
                <a:gd name="T57" fmla="*/ 822 h 384"/>
                <a:gd name="T58" fmla="*/ 312689 w 2256"/>
                <a:gd name="T59" fmla="*/ 0 h 384"/>
                <a:gd name="T60" fmla="*/ 335173 w 2256"/>
                <a:gd name="T61" fmla="*/ 0 h 384"/>
                <a:gd name="T62" fmla="*/ 335173 w 2256"/>
                <a:gd name="T63" fmla="*/ 822 h 384"/>
                <a:gd name="T64" fmla="*/ 357316 w 2256"/>
                <a:gd name="T65" fmla="*/ 822 h 384"/>
                <a:gd name="T66" fmla="*/ 357316 w 2256"/>
                <a:gd name="T67" fmla="*/ 0 h 384"/>
                <a:gd name="T68" fmla="*/ 379818 w 2256"/>
                <a:gd name="T69" fmla="*/ 0 h 384"/>
                <a:gd name="T70" fmla="*/ 379818 w 2256"/>
                <a:gd name="T71" fmla="*/ 822 h 384"/>
                <a:gd name="T72" fmla="*/ 402130 w 2256"/>
                <a:gd name="T73" fmla="*/ 822 h 384"/>
                <a:gd name="T74" fmla="*/ 402130 w 2256"/>
                <a:gd name="T75" fmla="*/ 0 h 384"/>
                <a:gd name="T76" fmla="*/ 424152 w 2256"/>
                <a:gd name="T77" fmla="*/ 0 h 384"/>
                <a:gd name="T78" fmla="*/ 424152 w 2256"/>
                <a:gd name="T79" fmla="*/ 822 h 384"/>
                <a:gd name="T80" fmla="*/ 525015 w 2256"/>
                <a:gd name="T81" fmla="*/ 822 h 384"/>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2256" h="384">
                  <a:moveTo>
                    <a:pt x="0" y="384"/>
                  </a:moveTo>
                  <a:lnTo>
                    <a:pt x="0" y="0"/>
                  </a:lnTo>
                  <a:lnTo>
                    <a:pt x="96" y="0"/>
                  </a:lnTo>
                  <a:lnTo>
                    <a:pt x="96" y="384"/>
                  </a:lnTo>
                  <a:lnTo>
                    <a:pt x="192" y="384"/>
                  </a:lnTo>
                  <a:lnTo>
                    <a:pt x="192" y="0"/>
                  </a:lnTo>
                  <a:lnTo>
                    <a:pt x="288" y="0"/>
                  </a:lnTo>
                  <a:lnTo>
                    <a:pt x="288" y="384"/>
                  </a:lnTo>
                  <a:lnTo>
                    <a:pt x="384" y="384"/>
                  </a:lnTo>
                  <a:lnTo>
                    <a:pt x="384" y="0"/>
                  </a:lnTo>
                  <a:lnTo>
                    <a:pt x="480" y="0"/>
                  </a:lnTo>
                  <a:lnTo>
                    <a:pt x="480" y="384"/>
                  </a:lnTo>
                  <a:lnTo>
                    <a:pt x="576" y="384"/>
                  </a:lnTo>
                  <a:lnTo>
                    <a:pt x="576" y="0"/>
                  </a:lnTo>
                  <a:lnTo>
                    <a:pt x="672" y="0"/>
                  </a:lnTo>
                  <a:lnTo>
                    <a:pt x="672" y="384"/>
                  </a:lnTo>
                  <a:lnTo>
                    <a:pt x="768" y="384"/>
                  </a:lnTo>
                  <a:lnTo>
                    <a:pt x="768" y="0"/>
                  </a:lnTo>
                  <a:lnTo>
                    <a:pt x="864" y="0"/>
                  </a:lnTo>
                  <a:lnTo>
                    <a:pt x="864" y="384"/>
                  </a:lnTo>
                  <a:lnTo>
                    <a:pt x="960" y="384"/>
                  </a:lnTo>
                  <a:lnTo>
                    <a:pt x="960" y="0"/>
                  </a:lnTo>
                  <a:lnTo>
                    <a:pt x="1056" y="0"/>
                  </a:lnTo>
                  <a:lnTo>
                    <a:pt x="1056" y="384"/>
                  </a:lnTo>
                  <a:lnTo>
                    <a:pt x="1152" y="384"/>
                  </a:lnTo>
                  <a:lnTo>
                    <a:pt x="1152" y="0"/>
                  </a:lnTo>
                  <a:lnTo>
                    <a:pt x="1248" y="0"/>
                  </a:lnTo>
                  <a:lnTo>
                    <a:pt x="1248" y="384"/>
                  </a:lnTo>
                  <a:lnTo>
                    <a:pt x="1344" y="384"/>
                  </a:lnTo>
                  <a:lnTo>
                    <a:pt x="1344" y="0"/>
                  </a:lnTo>
                  <a:lnTo>
                    <a:pt x="1440" y="0"/>
                  </a:lnTo>
                  <a:lnTo>
                    <a:pt x="1440" y="384"/>
                  </a:lnTo>
                  <a:lnTo>
                    <a:pt x="1536" y="384"/>
                  </a:lnTo>
                  <a:lnTo>
                    <a:pt x="1536" y="0"/>
                  </a:lnTo>
                  <a:lnTo>
                    <a:pt x="1632" y="0"/>
                  </a:lnTo>
                  <a:lnTo>
                    <a:pt x="1632" y="384"/>
                  </a:lnTo>
                  <a:lnTo>
                    <a:pt x="1728" y="384"/>
                  </a:lnTo>
                  <a:lnTo>
                    <a:pt x="1728" y="0"/>
                  </a:lnTo>
                  <a:lnTo>
                    <a:pt x="1824" y="0"/>
                  </a:lnTo>
                  <a:lnTo>
                    <a:pt x="1824" y="384"/>
                  </a:lnTo>
                  <a:lnTo>
                    <a:pt x="2256" y="384"/>
                  </a:lnTo>
                </a:path>
              </a:pathLst>
            </a:custGeom>
            <a:noFill/>
            <a:ln w="28575" cmpd="sng">
              <a:solidFill>
                <a:srgbClr val="333399"/>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5303" name="Freeform 19"/>
            <p:cNvSpPr>
              <a:spLocks/>
            </p:cNvSpPr>
            <p:nvPr/>
          </p:nvSpPr>
          <p:spPr bwMode="auto">
            <a:xfrm>
              <a:off x="4245" y="3337"/>
              <a:ext cx="890" cy="392"/>
            </a:xfrm>
            <a:custGeom>
              <a:avLst/>
              <a:gdLst>
                <a:gd name="T0" fmla="*/ 179588 w 768"/>
                <a:gd name="T1" fmla="*/ 822 h 384"/>
                <a:gd name="T2" fmla="*/ 157311 w 768"/>
                <a:gd name="T3" fmla="*/ 822 h 384"/>
                <a:gd name="T4" fmla="*/ 157311 w 768"/>
                <a:gd name="T5" fmla="*/ 0 h 384"/>
                <a:gd name="T6" fmla="*/ 134772 w 768"/>
                <a:gd name="T7" fmla="*/ 0 h 384"/>
                <a:gd name="T8" fmla="*/ 134772 w 768"/>
                <a:gd name="T9" fmla="*/ 822 h 384"/>
                <a:gd name="T10" fmla="*/ 112163 w 768"/>
                <a:gd name="T11" fmla="*/ 822 h 384"/>
                <a:gd name="T12" fmla="*/ 112163 w 768"/>
                <a:gd name="T13" fmla="*/ 0 h 384"/>
                <a:gd name="T14" fmla="*/ 89914 w 768"/>
                <a:gd name="T15" fmla="*/ 0 h 384"/>
                <a:gd name="T16" fmla="*/ 89914 w 768"/>
                <a:gd name="T17" fmla="*/ 822 h 384"/>
                <a:gd name="T18" fmla="*/ 67278 w 768"/>
                <a:gd name="T19" fmla="*/ 822 h 384"/>
                <a:gd name="T20" fmla="*/ 67278 w 768"/>
                <a:gd name="T21" fmla="*/ 0 h 384"/>
                <a:gd name="T22" fmla="*/ 44893 w 768"/>
                <a:gd name="T23" fmla="*/ 0 h 384"/>
                <a:gd name="T24" fmla="*/ 44893 w 768"/>
                <a:gd name="T25" fmla="*/ 822 h 384"/>
                <a:gd name="T26" fmla="*/ 0 w 768"/>
                <a:gd name="T27" fmla="*/ 822 h 38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768" h="384">
                  <a:moveTo>
                    <a:pt x="768" y="384"/>
                  </a:moveTo>
                  <a:lnTo>
                    <a:pt x="672" y="384"/>
                  </a:lnTo>
                  <a:lnTo>
                    <a:pt x="672" y="0"/>
                  </a:lnTo>
                  <a:lnTo>
                    <a:pt x="576" y="0"/>
                  </a:lnTo>
                  <a:lnTo>
                    <a:pt x="576" y="384"/>
                  </a:lnTo>
                  <a:lnTo>
                    <a:pt x="480" y="384"/>
                  </a:lnTo>
                  <a:lnTo>
                    <a:pt x="480" y="0"/>
                  </a:lnTo>
                  <a:lnTo>
                    <a:pt x="384" y="0"/>
                  </a:lnTo>
                  <a:lnTo>
                    <a:pt x="384" y="384"/>
                  </a:lnTo>
                  <a:lnTo>
                    <a:pt x="288" y="384"/>
                  </a:lnTo>
                  <a:lnTo>
                    <a:pt x="288" y="0"/>
                  </a:lnTo>
                  <a:lnTo>
                    <a:pt x="192" y="0"/>
                  </a:lnTo>
                  <a:lnTo>
                    <a:pt x="192" y="384"/>
                  </a:lnTo>
                  <a:lnTo>
                    <a:pt x="0" y="384"/>
                  </a:lnTo>
                </a:path>
              </a:pathLst>
            </a:custGeom>
            <a:noFill/>
            <a:ln w="28575" cmpd="sng">
              <a:solidFill>
                <a:srgbClr val="333399"/>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5304" name="Line 20"/>
            <p:cNvSpPr>
              <a:spLocks noChangeShapeType="1"/>
            </p:cNvSpPr>
            <p:nvPr/>
          </p:nvSpPr>
          <p:spPr bwMode="auto">
            <a:xfrm>
              <a:off x="1129" y="3533"/>
              <a:ext cx="4340" cy="0"/>
            </a:xfrm>
            <a:prstGeom prst="line">
              <a:avLst/>
            </a:prstGeom>
            <a:noFill/>
            <a:ln w="19050">
              <a:solidFill>
                <a:srgbClr val="333399"/>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5305" name="Text Box 21"/>
            <p:cNvSpPr txBox="1">
              <a:spLocks noChangeArrowheads="1"/>
            </p:cNvSpPr>
            <p:nvPr/>
          </p:nvSpPr>
          <p:spPr bwMode="auto">
            <a:xfrm>
              <a:off x="5166" y="3271"/>
              <a:ext cx="43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3333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FontTx/>
                <a:buNone/>
              </a:pPr>
              <a:r>
                <a:rPr kumimoji="1" lang="zh-CN" altLang="en-US" sz="2000">
                  <a:solidFill>
                    <a:srgbClr val="333399"/>
                  </a:solidFill>
                  <a:latin typeface="Arial" panose="020B0604020202020204" pitchFamily="34" charset="0"/>
                  <a:ea typeface="黑体" panose="02010609060101010101" pitchFamily="49" charset="-122"/>
                </a:rPr>
                <a:t>时间</a:t>
              </a:r>
            </a:p>
          </p:txBody>
        </p:sp>
        <p:sp>
          <p:nvSpPr>
            <p:cNvPr id="55306" name="Line 22"/>
            <p:cNvSpPr>
              <a:spLocks noChangeShapeType="1"/>
            </p:cNvSpPr>
            <p:nvPr/>
          </p:nvSpPr>
          <p:spPr bwMode="auto">
            <a:xfrm>
              <a:off x="1352" y="3778"/>
              <a:ext cx="0" cy="196"/>
            </a:xfrm>
            <a:prstGeom prst="line">
              <a:avLst/>
            </a:prstGeom>
            <a:noFill/>
            <a:ln w="1905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5307" name="Line 23"/>
            <p:cNvSpPr>
              <a:spLocks noChangeShapeType="1"/>
            </p:cNvSpPr>
            <p:nvPr/>
          </p:nvSpPr>
          <p:spPr bwMode="auto">
            <a:xfrm>
              <a:off x="5135" y="3778"/>
              <a:ext cx="0" cy="196"/>
            </a:xfrm>
            <a:prstGeom prst="line">
              <a:avLst/>
            </a:prstGeom>
            <a:noFill/>
            <a:ln w="1905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5308" name="Line 24"/>
            <p:cNvSpPr>
              <a:spLocks noChangeShapeType="1"/>
            </p:cNvSpPr>
            <p:nvPr/>
          </p:nvSpPr>
          <p:spPr bwMode="auto">
            <a:xfrm>
              <a:off x="1352" y="3900"/>
              <a:ext cx="3783" cy="0"/>
            </a:xfrm>
            <a:prstGeom prst="line">
              <a:avLst/>
            </a:prstGeom>
            <a:noFill/>
            <a:ln w="19050">
              <a:solidFill>
                <a:srgbClr val="333399"/>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5309" name="Text Box 25"/>
            <p:cNvSpPr txBox="1">
              <a:spLocks noChangeArrowheads="1"/>
            </p:cNvSpPr>
            <p:nvPr/>
          </p:nvSpPr>
          <p:spPr bwMode="auto">
            <a:xfrm>
              <a:off x="2468" y="3770"/>
              <a:ext cx="1442" cy="252"/>
            </a:xfrm>
            <a:prstGeom prst="rect">
              <a:avLst/>
            </a:prstGeom>
            <a:solidFill>
              <a:schemeClr val="bg1"/>
            </a:solidFill>
            <a:ln>
              <a:noFill/>
            </a:ln>
            <a:effectLst/>
            <a:extLst>
              <a:ext uri="{91240B29-F687-4F45-9708-019B960494DF}">
                <a14:hiddenLine xmlns:a14="http://schemas.microsoft.com/office/drawing/2010/main" w="9525">
                  <a:solidFill>
                    <a:srgbClr val="3333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FontTx/>
                <a:buNone/>
              </a:pPr>
              <a:r>
                <a:rPr kumimoji="1" lang="zh-CN" altLang="en-US" sz="2000">
                  <a:solidFill>
                    <a:srgbClr val="333399"/>
                  </a:solidFill>
                  <a:latin typeface="Arial" panose="020B0604020202020204" pitchFamily="34" charset="0"/>
                  <a:ea typeface="黑体" panose="02010609060101010101" pitchFamily="49" charset="-122"/>
                </a:rPr>
                <a:t>每</a:t>
              </a:r>
              <a:r>
                <a:rPr kumimoji="1" lang="zh-CN" altLang="en-US" sz="2000">
                  <a:solidFill>
                    <a:srgbClr val="333399"/>
                  </a:solidFill>
                  <a:latin typeface="Arial" panose="020B0604020202020204" pitchFamily="34" charset="0"/>
                  <a:ea typeface="黑体" panose="02010609060101010101" pitchFamily="49" charset="-122"/>
                  <a:sym typeface="Symbol" panose="05050102010706020507" pitchFamily="18" charset="2"/>
                </a:rPr>
                <a:t>秒</a:t>
              </a:r>
              <a:r>
                <a:rPr kumimoji="1" lang="zh-CN" altLang="en-US" sz="1600">
                  <a:solidFill>
                    <a:srgbClr val="333399"/>
                  </a:solidFill>
                  <a:latin typeface="Arial" panose="020B0604020202020204" pitchFamily="34" charset="0"/>
                  <a:ea typeface="黑体" panose="02010609060101010101" pitchFamily="49" charset="-122"/>
                  <a:sym typeface="Symbol" panose="05050102010706020507" pitchFamily="18" charset="2"/>
                </a:rPr>
                <a:t> </a:t>
              </a:r>
              <a:r>
                <a:rPr kumimoji="1" lang="en-US" altLang="zh-CN" sz="2000">
                  <a:solidFill>
                    <a:srgbClr val="333399"/>
                  </a:solidFill>
                  <a:latin typeface="Arial" panose="020B0604020202020204" pitchFamily="34" charset="0"/>
                  <a:ea typeface="黑体" panose="02010609060101010101" pitchFamily="49" charset="-122"/>
                  <a:sym typeface="Symbol" panose="05050102010706020507" pitchFamily="18" charset="2"/>
                </a:rPr>
                <a:t>4</a:t>
              </a:r>
              <a:r>
                <a:rPr kumimoji="1" lang="en-US" altLang="zh-CN" sz="1000">
                  <a:solidFill>
                    <a:srgbClr val="333399"/>
                  </a:solidFill>
                  <a:latin typeface="Arial" panose="020B0604020202020204" pitchFamily="34" charset="0"/>
                  <a:ea typeface="黑体" panose="02010609060101010101" pitchFamily="49" charset="-122"/>
                  <a:sym typeface="Symbol" panose="05050102010706020507" pitchFamily="18" charset="2"/>
                </a:rPr>
                <a:t> </a:t>
              </a:r>
              <a:r>
                <a:rPr kumimoji="1" lang="en-US" altLang="zh-CN" sz="2000">
                  <a:solidFill>
                    <a:srgbClr val="333399"/>
                  </a:solidFill>
                  <a:latin typeface="Arial" panose="020B0604020202020204" pitchFamily="34" charset="0"/>
                  <a:ea typeface="黑体" panose="02010609060101010101" pitchFamily="49" charset="-122"/>
                  <a:sym typeface="Symbol" panose="05050102010706020507" pitchFamily="18" charset="2"/>
                </a:rPr>
                <a:t></a:t>
              </a:r>
              <a:r>
                <a:rPr kumimoji="1" lang="en-US" altLang="zh-CN" sz="900">
                  <a:solidFill>
                    <a:srgbClr val="333399"/>
                  </a:solidFill>
                  <a:latin typeface="Arial" panose="020B0604020202020204" pitchFamily="34" charset="0"/>
                  <a:ea typeface="黑体" panose="02010609060101010101" pitchFamily="49" charset="-122"/>
                  <a:sym typeface="Symbol" panose="05050102010706020507" pitchFamily="18" charset="2"/>
                </a:rPr>
                <a:t> </a:t>
              </a:r>
              <a:r>
                <a:rPr kumimoji="1" lang="en-US" altLang="zh-CN" sz="2000">
                  <a:solidFill>
                    <a:srgbClr val="333399"/>
                  </a:solidFill>
                  <a:latin typeface="Arial" panose="020B0604020202020204" pitchFamily="34" charset="0"/>
                  <a:ea typeface="黑体" panose="02010609060101010101" pitchFamily="49" charset="-122"/>
                  <a:sym typeface="Symbol" panose="05050102010706020507" pitchFamily="18" charset="2"/>
                </a:rPr>
                <a:t>10</a:t>
              </a:r>
              <a:r>
                <a:rPr kumimoji="1" lang="en-US" altLang="zh-CN" sz="2000" baseline="30000">
                  <a:solidFill>
                    <a:srgbClr val="333399"/>
                  </a:solidFill>
                  <a:latin typeface="Arial" panose="020B0604020202020204" pitchFamily="34" charset="0"/>
                  <a:ea typeface="黑体" panose="02010609060101010101" pitchFamily="49" charset="-122"/>
                  <a:sym typeface="Symbol" panose="05050102010706020507" pitchFamily="18" charset="2"/>
                </a:rPr>
                <a:t>6</a:t>
              </a:r>
              <a:r>
                <a:rPr kumimoji="1" lang="en-US" altLang="zh-CN" sz="1400" baseline="30000">
                  <a:solidFill>
                    <a:srgbClr val="333399"/>
                  </a:solidFill>
                  <a:latin typeface="Arial" panose="020B0604020202020204" pitchFamily="34" charset="0"/>
                  <a:ea typeface="黑体" panose="02010609060101010101" pitchFamily="49" charset="-122"/>
                  <a:sym typeface="Symbol" panose="05050102010706020507" pitchFamily="18" charset="2"/>
                </a:rPr>
                <a:t> </a:t>
              </a:r>
              <a:r>
                <a:rPr kumimoji="1" lang="zh-CN" altLang="en-US" sz="2000">
                  <a:solidFill>
                    <a:srgbClr val="333399"/>
                  </a:solidFill>
                  <a:latin typeface="Arial" panose="020B0604020202020204" pitchFamily="34" charset="0"/>
                  <a:ea typeface="黑体" panose="02010609060101010101" pitchFamily="49" charset="-122"/>
                  <a:sym typeface="Symbol" panose="05050102010706020507" pitchFamily="18" charset="2"/>
                </a:rPr>
                <a:t>个比特</a:t>
              </a:r>
              <a:endParaRPr kumimoji="1" lang="zh-CN" altLang="en-US" sz="2000">
                <a:solidFill>
                  <a:srgbClr val="333399"/>
                </a:solidFill>
                <a:latin typeface="Arial" panose="020B0604020202020204" pitchFamily="34" charset="0"/>
                <a:ea typeface="黑体" panose="02010609060101010101" pitchFamily="49" charset="-122"/>
              </a:endParaRPr>
            </a:p>
          </p:txBody>
        </p:sp>
        <p:sp>
          <p:nvSpPr>
            <p:cNvPr id="55310" name="Line 26"/>
            <p:cNvSpPr>
              <a:spLocks noChangeShapeType="1"/>
            </p:cNvSpPr>
            <p:nvPr/>
          </p:nvSpPr>
          <p:spPr bwMode="auto">
            <a:xfrm>
              <a:off x="2242" y="3190"/>
              <a:ext cx="0" cy="98"/>
            </a:xfrm>
            <a:prstGeom prst="line">
              <a:avLst/>
            </a:prstGeom>
            <a:noFill/>
            <a:ln w="1905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5311" name="Line 27"/>
            <p:cNvSpPr>
              <a:spLocks noChangeShapeType="1"/>
            </p:cNvSpPr>
            <p:nvPr/>
          </p:nvSpPr>
          <p:spPr bwMode="auto">
            <a:xfrm>
              <a:off x="2353" y="3190"/>
              <a:ext cx="0" cy="98"/>
            </a:xfrm>
            <a:prstGeom prst="line">
              <a:avLst/>
            </a:prstGeom>
            <a:noFill/>
            <a:ln w="1905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5312" name="Line 28"/>
            <p:cNvSpPr>
              <a:spLocks noChangeShapeType="1"/>
            </p:cNvSpPr>
            <p:nvPr/>
          </p:nvSpPr>
          <p:spPr bwMode="auto">
            <a:xfrm>
              <a:off x="1963" y="3239"/>
              <a:ext cx="279" cy="0"/>
            </a:xfrm>
            <a:prstGeom prst="line">
              <a:avLst/>
            </a:prstGeom>
            <a:noFill/>
            <a:ln w="19050">
              <a:solidFill>
                <a:srgbClr val="333399"/>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5313" name="Line 29"/>
            <p:cNvSpPr>
              <a:spLocks noChangeShapeType="1"/>
            </p:cNvSpPr>
            <p:nvPr/>
          </p:nvSpPr>
          <p:spPr bwMode="auto">
            <a:xfrm flipH="1">
              <a:off x="2353" y="3239"/>
              <a:ext cx="278" cy="0"/>
            </a:xfrm>
            <a:prstGeom prst="line">
              <a:avLst/>
            </a:prstGeom>
            <a:noFill/>
            <a:ln w="19050">
              <a:solidFill>
                <a:srgbClr val="333399"/>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5314" name="Text Box 30"/>
            <p:cNvSpPr txBox="1">
              <a:spLocks noChangeArrowheads="1"/>
            </p:cNvSpPr>
            <p:nvPr/>
          </p:nvSpPr>
          <p:spPr bwMode="auto">
            <a:xfrm>
              <a:off x="2074" y="2953"/>
              <a:ext cx="643"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3333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0.25 </a:t>
              </a:r>
              <a:r>
                <a:rPr kumimoji="1" lang="en-US" altLang="zh-CN" sz="2000">
                  <a:solidFill>
                    <a:srgbClr val="333399"/>
                  </a:solidFill>
                  <a:latin typeface="Arial" panose="020B0604020202020204" pitchFamily="34" charset="0"/>
                  <a:ea typeface="黑体" panose="02010609060101010101" pitchFamily="49" charset="-122"/>
                  <a:sym typeface="Symbol" panose="05050102010706020507" pitchFamily="18" charset="2"/>
                </a:rPr>
                <a:t>s</a:t>
              </a:r>
              <a:endParaRPr kumimoji="1" lang="en-US" altLang="zh-CN" sz="2000">
                <a:solidFill>
                  <a:srgbClr val="333399"/>
                </a:solidFill>
                <a:latin typeface="Arial" panose="020B0604020202020204" pitchFamily="34" charset="0"/>
                <a:ea typeface="黑体" panose="02010609060101010101" pitchFamily="49" charset="-122"/>
              </a:endParaRPr>
            </a:p>
          </p:txBody>
        </p:sp>
        <p:sp>
          <p:nvSpPr>
            <p:cNvPr id="55315" name="Text Box 31"/>
            <p:cNvSpPr txBox="1">
              <a:spLocks noChangeArrowheads="1"/>
            </p:cNvSpPr>
            <p:nvPr/>
          </p:nvSpPr>
          <p:spPr bwMode="auto">
            <a:xfrm>
              <a:off x="204" y="3269"/>
              <a:ext cx="751" cy="524"/>
            </a:xfrm>
            <a:prstGeom prst="rect">
              <a:avLst/>
            </a:prstGeom>
            <a:solidFill>
              <a:srgbClr val="FFFF99"/>
            </a:solidFill>
            <a:ln w="9525">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FontTx/>
                <a:buNone/>
              </a:pPr>
              <a:r>
                <a:rPr lang="zh-CN" altLang="en-US" sz="2400">
                  <a:solidFill>
                    <a:srgbClr val="333399"/>
                  </a:solidFill>
                  <a:latin typeface="Arial" panose="020B0604020202020204" pitchFamily="34" charset="0"/>
                  <a:ea typeface="黑体" panose="02010609060101010101" pitchFamily="49" charset="-122"/>
                </a:rPr>
                <a:t>带宽为</a:t>
              </a:r>
            </a:p>
            <a:p>
              <a:pPr eaLnBrk="1" hangingPunct="1">
                <a:spcBef>
                  <a:spcPct val="0"/>
                </a:spcBef>
                <a:buClrTx/>
                <a:buFontTx/>
                <a:buNone/>
              </a:pPr>
              <a:r>
                <a:rPr lang="en-US" altLang="zh-CN" sz="2400">
                  <a:solidFill>
                    <a:srgbClr val="333399"/>
                  </a:solidFill>
                  <a:latin typeface="Arial" panose="020B0604020202020204" pitchFamily="34" charset="0"/>
                  <a:ea typeface="黑体" panose="02010609060101010101" pitchFamily="49" charset="-122"/>
                </a:rPr>
                <a:t>4 Mb/s </a:t>
              </a:r>
            </a:p>
          </p:txBody>
        </p:sp>
      </p:grpSp>
    </p:spTree>
  </p:cSld>
  <p:clrMapOvr>
    <a:masterClrMapping/>
  </p:clrMapOvr>
  <p:transition spd="slow"/>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3"/>
          <p:cNvSpPr>
            <a:spLocks noGrp="1" noChangeArrowheads="1"/>
          </p:cNvSpPr>
          <p:nvPr>
            <p:ph type="body" idx="1"/>
          </p:nvPr>
        </p:nvSpPr>
        <p:spPr>
          <a:xfrm>
            <a:off x="695325" y="1714500"/>
            <a:ext cx="11233150" cy="2906713"/>
          </a:xfrm>
        </p:spPr>
        <p:txBody>
          <a:bodyPr anchor="b">
            <a:spAutoFit/>
          </a:bodyPr>
          <a:lstStyle/>
          <a:p>
            <a:pPr>
              <a:lnSpc>
                <a:spcPct val="120000"/>
              </a:lnSpc>
              <a:spcBef>
                <a:spcPts val="600"/>
              </a:spcBef>
              <a:buFont typeface="Wingdings" panose="05000000000000000000" pitchFamily="2" charset="2"/>
              <a:buChar char="l"/>
              <a:defRPr/>
            </a:pPr>
            <a:r>
              <a:rPr lang="zh-CN" altLang="en-US" sz="2400" kern="1200" dirty="0">
                <a:latin typeface="微软雅黑" panose="020B0503020204020204" pitchFamily="34" charset="-122"/>
                <a:ea typeface="微软雅黑" panose="020B0503020204020204" pitchFamily="34" charset="-122"/>
              </a:rPr>
              <a:t>吞吐量</a:t>
            </a:r>
            <a:r>
              <a:rPr lang="en-US" altLang="zh-CN" sz="2400" kern="1200" dirty="0">
                <a:latin typeface="微软雅黑" panose="020B0503020204020204" pitchFamily="34" charset="-122"/>
                <a:ea typeface="微软雅黑" panose="020B0503020204020204" pitchFamily="34" charset="-122"/>
              </a:rPr>
              <a:t>(throughput)</a:t>
            </a:r>
            <a:r>
              <a:rPr lang="zh-CN" altLang="en-US" sz="2400" kern="1200" dirty="0">
                <a:latin typeface="微软雅黑" panose="020B0503020204020204" pitchFamily="34" charset="-122"/>
                <a:ea typeface="微软雅黑" panose="020B0503020204020204" pitchFamily="34" charset="-122"/>
              </a:rPr>
              <a:t>是指对网络、设备、端口、虚电路或其他设施，单位时间</a:t>
            </a:r>
            <a:r>
              <a:rPr lang="zh-CN" altLang="en-US" sz="2400" kern="1200" dirty="0" smtClean="0">
                <a:latin typeface="微软雅黑" panose="020B0503020204020204" pitchFamily="34" charset="-122"/>
                <a:ea typeface="微软雅黑" panose="020B0503020204020204" pitchFamily="34" charset="-122"/>
              </a:rPr>
              <a:t>内实际成功</a:t>
            </a:r>
            <a:r>
              <a:rPr lang="zh-CN" altLang="en-US" sz="2400" kern="1200" dirty="0">
                <a:latin typeface="微软雅黑" panose="020B0503020204020204" pitchFamily="34" charset="-122"/>
                <a:ea typeface="微软雅黑" panose="020B0503020204020204" pitchFamily="34" charset="-122"/>
              </a:rPr>
              <a:t>地传送数据的数量（以比特、字节、分组等测量）。</a:t>
            </a:r>
            <a:endParaRPr lang="en-US" altLang="zh-CN" sz="2400" kern="1200" dirty="0">
              <a:latin typeface="微软雅黑" panose="020B0503020204020204" pitchFamily="34" charset="-122"/>
              <a:ea typeface="微软雅黑" panose="020B0503020204020204" pitchFamily="34" charset="-122"/>
            </a:endParaRPr>
          </a:p>
          <a:p>
            <a:pPr>
              <a:lnSpc>
                <a:spcPct val="120000"/>
              </a:lnSpc>
              <a:spcBef>
                <a:spcPts val="600"/>
              </a:spcBef>
              <a:buFont typeface="Wingdings" panose="05000000000000000000" pitchFamily="2" charset="2"/>
              <a:buChar char="l"/>
              <a:defRPr/>
            </a:pPr>
            <a:r>
              <a:rPr lang="zh-CN" altLang="en-US" sz="2400" kern="1200" dirty="0" smtClean="0">
                <a:latin typeface="微软雅黑" panose="020B0503020204020204" pitchFamily="34" charset="-122"/>
                <a:ea typeface="微软雅黑" panose="020B0503020204020204" pitchFamily="34" charset="-122"/>
              </a:rPr>
              <a:t>带宽一般</a:t>
            </a:r>
            <a:r>
              <a:rPr lang="zh-CN" altLang="en-US" sz="2400" kern="1200" dirty="0">
                <a:latin typeface="微软雅黑" panose="020B0503020204020204" pitchFamily="34" charset="-122"/>
                <a:ea typeface="微软雅黑" panose="020B0503020204020204" pitchFamily="34" charset="-122"/>
              </a:rPr>
              <a:t>指最大可能的</a:t>
            </a:r>
            <a:r>
              <a:rPr lang="zh-CN" altLang="en-US" sz="2400" kern="1200" dirty="0" smtClean="0">
                <a:latin typeface="微软雅黑" panose="020B0503020204020204" pitchFamily="34" charset="-122"/>
                <a:ea typeface="微软雅黑" panose="020B0503020204020204" pitchFamily="34" charset="-122"/>
              </a:rPr>
              <a:t>传输速率。</a:t>
            </a:r>
            <a:endParaRPr lang="en-US" altLang="zh-CN" sz="2400" kern="1200" dirty="0">
              <a:latin typeface="微软雅黑" panose="020B0503020204020204" pitchFamily="34" charset="-122"/>
              <a:ea typeface="微软雅黑" panose="020B0503020204020204" pitchFamily="34" charset="-122"/>
            </a:endParaRPr>
          </a:p>
          <a:p>
            <a:pPr>
              <a:lnSpc>
                <a:spcPct val="120000"/>
              </a:lnSpc>
              <a:spcBef>
                <a:spcPts val="600"/>
              </a:spcBef>
              <a:buFont typeface="Wingdings" panose="05000000000000000000" pitchFamily="2" charset="2"/>
              <a:buChar char="l"/>
              <a:defRPr/>
            </a:pPr>
            <a:r>
              <a:rPr lang="zh-CN" altLang="en-US" sz="2400" kern="1200" dirty="0">
                <a:latin typeface="微软雅黑" panose="020B0503020204020204" pitchFamily="34" charset="-122"/>
                <a:ea typeface="微软雅黑" panose="020B0503020204020204" pitchFamily="34" charset="-122"/>
              </a:rPr>
              <a:t>倾向于用“吞吐量”一词来表示一个系统的测试性能。因为实现受各种低效率因素的影响，如，由一段带宽为</a:t>
            </a:r>
            <a:r>
              <a:rPr lang="en-US" altLang="zh-CN" sz="2400" kern="1200" dirty="0">
                <a:latin typeface="微软雅黑" panose="020B0503020204020204" pitchFamily="34" charset="-122"/>
                <a:ea typeface="微软雅黑" panose="020B0503020204020204" pitchFamily="34" charset="-122"/>
              </a:rPr>
              <a:t>10Mbps</a:t>
            </a:r>
            <a:r>
              <a:rPr lang="zh-CN" altLang="en-US" sz="2400" kern="1200" dirty="0">
                <a:latin typeface="微软雅黑" panose="020B0503020204020204" pitchFamily="34" charset="-122"/>
                <a:ea typeface="微软雅黑" panose="020B0503020204020204" pitchFamily="34" charset="-122"/>
              </a:rPr>
              <a:t>的链路连接的一对节点可能只达到</a:t>
            </a:r>
            <a:r>
              <a:rPr lang="en-US" altLang="zh-CN" sz="2400" kern="1200" dirty="0">
                <a:latin typeface="微软雅黑" panose="020B0503020204020204" pitchFamily="34" charset="-122"/>
                <a:ea typeface="微软雅黑" panose="020B0503020204020204" pitchFamily="34" charset="-122"/>
              </a:rPr>
              <a:t>2Mbps</a:t>
            </a:r>
            <a:r>
              <a:rPr lang="zh-CN" altLang="en-US" sz="2400" kern="1200" dirty="0">
                <a:latin typeface="微软雅黑" panose="020B0503020204020204" pitchFamily="34" charset="-122"/>
                <a:ea typeface="微软雅黑" panose="020B0503020204020204" pitchFamily="34" charset="-122"/>
              </a:rPr>
              <a:t>的吞吐量。</a:t>
            </a:r>
          </a:p>
        </p:txBody>
      </p:sp>
      <p:sp>
        <p:nvSpPr>
          <p:cNvPr id="57347" name="矩形 1"/>
          <p:cNvSpPr>
            <a:spLocks noChangeArrowheads="1"/>
          </p:cNvSpPr>
          <p:nvPr/>
        </p:nvSpPr>
        <p:spPr bwMode="auto">
          <a:xfrm>
            <a:off x="730250" y="1073150"/>
            <a:ext cx="1108075"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spAutoFit/>
          </a:bodyPr>
          <a:lstStyle>
            <a:lvl1pPr>
              <a:defRPr>
                <a:solidFill>
                  <a:schemeClr val="tx1"/>
                </a:solidFill>
                <a:latin typeface="Verdana" panose="020B0604030504040204" pitchFamily="34" charset="0"/>
                <a:ea typeface="黑体" panose="02010609060101010101" pitchFamily="49" charset="-122"/>
              </a:defRPr>
            </a:lvl1pPr>
            <a:lvl2pPr marL="742950" indent="-285750">
              <a:defRPr>
                <a:solidFill>
                  <a:schemeClr val="tx1"/>
                </a:solidFill>
                <a:latin typeface="Verdana" panose="020B0604030504040204" pitchFamily="34" charset="0"/>
                <a:ea typeface="黑体" panose="02010609060101010101" pitchFamily="49" charset="-122"/>
              </a:defRPr>
            </a:lvl2pPr>
            <a:lvl3pPr marL="1143000" indent="-228600">
              <a:defRPr>
                <a:solidFill>
                  <a:schemeClr val="tx1"/>
                </a:solidFill>
                <a:latin typeface="Verdana" panose="020B0604030504040204" pitchFamily="34" charset="0"/>
                <a:ea typeface="黑体" panose="02010609060101010101" pitchFamily="49" charset="-122"/>
              </a:defRPr>
            </a:lvl3pPr>
            <a:lvl4pPr marL="1600200" indent="-228600">
              <a:defRPr>
                <a:solidFill>
                  <a:schemeClr val="tx1"/>
                </a:solidFill>
                <a:latin typeface="Verdana" panose="020B0604030504040204" pitchFamily="34" charset="0"/>
                <a:ea typeface="黑体" panose="02010609060101010101" pitchFamily="49" charset="-122"/>
              </a:defRPr>
            </a:lvl4pPr>
            <a:lvl5pPr marL="2057400" indent="-228600">
              <a:defRPr>
                <a:solidFill>
                  <a:schemeClr val="tx1"/>
                </a:solidFill>
                <a:latin typeface="Verdana" panose="020B0604030504040204" pitchFamily="34" charset="0"/>
                <a:ea typeface="黑体" panose="02010609060101010101" pitchFamily="49"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9pPr>
          </a:lstStyle>
          <a:p>
            <a:pPr>
              <a:lnSpc>
                <a:spcPct val="120000"/>
              </a:lnSpc>
              <a:spcBef>
                <a:spcPts val="600"/>
              </a:spcBef>
            </a:pPr>
            <a:r>
              <a:rPr lang="zh-CN" altLang="en-US" sz="2400">
                <a:solidFill>
                  <a:srgbClr val="0070C0"/>
                </a:solidFill>
                <a:latin typeface="微软雅黑" panose="020B0503020204020204" pitchFamily="34" charset="-122"/>
                <a:ea typeface="微软雅黑" panose="020B0503020204020204" pitchFamily="34" charset="-122"/>
              </a:rPr>
              <a:t>吞吐量</a:t>
            </a:r>
          </a:p>
        </p:txBody>
      </p:sp>
      <p:sp>
        <p:nvSpPr>
          <p:cNvPr id="57348" name="矩形 2"/>
          <p:cNvSpPr>
            <a:spLocks noChangeArrowheads="1"/>
          </p:cNvSpPr>
          <p:nvPr/>
        </p:nvSpPr>
        <p:spPr bwMode="auto">
          <a:xfrm>
            <a:off x="573088" y="4868863"/>
            <a:ext cx="11377612" cy="142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spAutoFit/>
          </a:bodyPr>
          <a:lstStyle>
            <a:lvl1pPr>
              <a:defRPr>
                <a:solidFill>
                  <a:schemeClr val="tx1"/>
                </a:solidFill>
                <a:latin typeface="Verdana" panose="020B0604030504040204" pitchFamily="34" charset="0"/>
                <a:ea typeface="黑体" panose="02010609060101010101" pitchFamily="49" charset="-122"/>
              </a:defRPr>
            </a:lvl1pPr>
            <a:lvl2pPr marL="742950" indent="-285750">
              <a:defRPr>
                <a:solidFill>
                  <a:schemeClr val="tx1"/>
                </a:solidFill>
                <a:latin typeface="Verdana" panose="020B0604030504040204" pitchFamily="34" charset="0"/>
                <a:ea typeface="黑体" panose="02010609060101010101" pitchFamily="49" charset="-122"/>
              </a:defRPr>
            </a:lvl2pPr>
            <a:lvl3pPr marL="1143000" indent="-228600">
              <a:defRPr>
                <a:solidFill>
                  <a:schemeClr val="tx1"/>
                </a:solidFill>
                <a:latin typeface="Verdana" panose="020B0604030504040204" pitchFamily="34" charset="0"/>
                <a:ea typeface="黑体" panose="02010609060101010101" pitchFamily="49" charset="-122"/>
              </a:defRPr>
            </a:lvl3pPr>
            <a:lvl4pPr marL="1600200" indent="-228600">
              <a:defRPr>
                <a:solidFill>
                  <a:schemeClr val="tx1"/>
                </a:solidFill>
                <a:latin typeface="Verdana" panose="020B0604030504040204" pitchFamily="34" charset="0"/>
                <a:ea typeface="黑体" panose="02010609060101010101" pitchFamily="49" charset="-122"/>
              </a:defRPr>
            </a:lvl4pPr>
            <a:lvl5pPr marL="2057400" indent="-228600">
              <a:defRPr>
                <a:solidFill>
                  <a:schemeClr val="tx1"/>
                </a:solidFill>
                <a:latin typeface="Verdana" panose="020B0604030504040204" pitchFamily="34" charset="0"/>
                <a:ea typeface="黑体" panose="02010609060101010101" pitchFamily="49"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9pPr>
          </a:lstStyle>
          <a:p>
            <a:pPr algn="just">
              <a:lnSpc>
                <a:spcPct val="120000"/>
              </a:lnSpc>
              <a:spcBef>
                <a:spcPts val="600"/>
              </a:spcBef>
            </a:pPr>
            <a:r>
              <a:rPr lang="zh-CN" altLang="en-US" sz="2400">
                <a:solidFill>
                  <a:srgbClr val="C00000"/>
                </a:solidFill>
                <a:latin typeface="微软雅黑" panose="020B0503020204020204" pitchFamily="34" charset="-122"/>
                <a:ea typeface="微软雅黑" panose="020B0503020204020204" pitchFamily="34" charset="-122"/>
              </a:rPr>
              <a:t> 理论上</a:t>
            </a:r>
            <a:r>
              <a:rPr lang="en-US" altLang="zh-CN" sz="2400">
                <a:solidFill>
                  <a:srgbClr val="C00000"/>
                </a:solidFill>
                <a:latin typeface="微软雅黑" panose="020B0503020204020204" pitchFamily="34" charset="-122"/>
                <a:ea typeface="微软雅黑" panose="020B0503020204020204" pitchFamily="34" charset="-122"/>
              </a:rPr>
              <a:t>1M</a:t>
            </a:r>
            <a:r>
              <a:rPr lang="zh-CN" altLang="en-US" sz="2400">
                <a:solidFill>
                  <a:srgbClr val="C00000"/>
                </a:solidFill>
                <a:latin typeface="微软雅黑" panose="020B0503020204020204" pitchFamily="34" charset="-122"/>
                <a:ea typeface="微软雅黑" panose="020B0503020204020204" pitchFamily="34" charset="-122"/>
              </a:rPr>
              <a:t>（即</a:t>
            </a:r>
            <a:r>
              <a:rPr lang="en-US" altLang="zh-CN" sz="2400">
                <a:solidFill>
                  <a:srgbClr val="C00000"/>
                </a:solidFill>
                <a:latin typeface="微软雅黑" panose="020B0503020204020204" pitchFamily="34" charset="-122"/>
                <a:ea typeface="微软雅黑" panose="020B0503020204020204" pitchFamily="34" charset="-122"/>
              </a:rPr>
              <a:t>1Mb/s</a:t>
            </a:r>
            <a:r>
              <a:rPr lang="zh-CN" altLang="en-US" sz="2400">
                <a:solidFill>
                  <a:srgbClr val="C00000"/>
                </a:solidFill>
                <a:latin typeface="微软雅黑" panose="020B0503020204020204" pitchFamily="34" charset="-122"/>
                <a:ea typeface="微软雅黑" panose="020B0503020204020204" pitchFamily="34" charset="-122"/>
              </a:rPr>
              <a:t>）宽带理论传输速率是：</a:t>
            </a:r>
            <a:r>
              <a:rPr lang="en-US" altLang="zh-CN" sz="2400">
                <a:solidFill>
                  <a:srgbClr val="C00000"/>
                </a:solidFill>
                <a:latin typeface="微软雅黑" panose="020B0503020204020204" pitchFamily="34" charset="-122"/>
                <a:ea typeface="微软雅黑" panose="020B0503020204020204" pitchFamily="34" charset="-122"/>
              </a:rPr>
              <a:t>125KB/s</a:t>
            </a:r>
            <a:r>
              <a:rPr lang="zh-CN" altLang="en-US" sz="2400">
                <a:solidFill>
                  <a:srgbClr val="C00000"/>
                </a:solidFill>
                <a:latin typeface="微软雅黑" panose="020B0503020204020204" pitchFamily="34" charset="-122"/>
                <a:ea typeface="微软雅黑" panose="020B0503020204020204" pitchFamily="34" charset="-122"/>
              </a:rPr>
              <a:t>，实际速率（吞吐量）大约为</a:t>
            </a:r>
            <a:r>
              <a:rPr lang="en-US" altLang="zh-CN" sz="2400">
                <a:solidFill>
                  <a:srgbClr val="C00000"/>
                </a:solidFill>
                <a:latin typeface="微软雅黑" panose="020B0503020204020204" pitchFamily="34" charset="-122"/>
                <a:ea typeface="微软雅黑" panose="020B0503020204020204" pitchFamily="34" charset="-122"/>
              </a:rPr>
              <a:t>40-100kB/s</a:t>
            </a:r>
            <a:r>
              <a:rPr lang="zh-CN" altLang="en-US" sz="2400">
                <a:solidFill>
                  <a:srgbClr val="C00000"/>
                </a:solidFill>
                <a:latin typeface="微软雅黑" panose="020B0503020204020204" pitchFamily="34" charset="-122"/>
                <a:ea typeface="微软雅黑" panose="020B0503020204020204" pitchFamily="34" charset="-122"/>
              </a:rPr>
              <a:t>；</a:t>
            </a:r>
            <a:r>
              <a:rPr lang="en-US" altLang="zh-CN" sz="2400">
                <a:solidFill>
                  <a:srgbClr val="C00000"/>
                </a:solidFill>
                <a:latin typeface="微软雅黑" panose="020B0503020204020204" pitchFamily="34" charset="-122"/>
                <a:ea typeface="微软雅黑" panose="020B0503020204020204" pitchFamily="34" charset="-122"/>
              </a:rPr>
              <a:t>(</a:t>
            </a:r>
            <a:r>
              <a:rPr lang="zh-CN" altLang="en-US" sz="2400">
                <a:solidFill>
                  <a:srgbClr val="C00000"/>
                </a:solidFill>
                <a:latin typeface="微软雅黑" panose="020B0503020204020204" pitchFamily="34" charset="-122"/>
                <a:ea typeface="微软雅黑" panose="020B0503020204020204" pitchFamily="34" charset="-122"/>
              </a:rPr>
              <a:t>其原因是受用户计算机性能、网络设备质量、资源使用情况、网络高峰期、网站服务能力、线路衰耗，信号衰减等多因素的影响而造成的</a:t>
            </a:r>
            <a:r>
              <a:rPr lang="en-US" altLang="zh-CN" sz="2400">
                <a:solidFill>
                  <a:srgbClr val="C00000"/>
                </a:solidFill>
                <a:latin typeface="微软雅黑" panose="020B0503020204020204" pitchFamily="34" charset="-122"/>
                <a:ea typeface="微软雅黑" panose="020B0503020204020204" pitchFamily="34" charset="-122"/>
              </a:rPr>
              <a:t>)</a:t>
            </a:r>
            <a:r>
              <a:rPr lang="zh-CN" altLang="en-US" sz="2400">
                <a:solidFill>
                  <a:srgbClr val="C00000"/>
                </a:solidFill>
                <a:latin typeface="微软雅黑" panose="020B0503020204020204" pitchFamily="34" charset="-122"/>
                <a:ea typeface="微软雅黑" panose="020B0503020204020204" pitchFamily="34" charset="-122"/>
              </a:rPr>
              <a:t>。</a:t>
            </a:r>
          </a:p>
        </p:txBody>
      </p:sp>
    </p:spTree>
  </p:cSld>
  <p:clrMapOvr>
    <a:masterClrMapping/>
  </p:clrMapOvr>
  <p:transition spd="slow"/>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ext Box 3"/>
          <p:cNvSpPr txBox="1">
            <a:spLocks noChangeArrowheads="1"/>
          </p:cNvSpPr>
          <p:nvPr/>
        </p:nvSpPr>
        <p:spPr bwMode="auto">
          <a:xfrm>
            <a:off x="4857750" y="3751263"/>
            <a:ext cx="2339975" cy="461962"/>
          </a:xfrm>
          <a:prstGeom prst="rect">
            <a:avLst/>
          </a:prstGeom>
          <a:solidFill>
            <a:srgbClr val="FFCC00"/>
          </a:solidFill>
          <a:ln>
            <a:solidFill>
              <a:schemeClr val="tx1"/>
            </a:solidFill>
          </a:ln>
          <a:effectLst>
            <a:outerShdw blurRad="50800" dist="38100" dir="2700000" algn="tl" rotWithShape="0">
              <a:prstClr val="black">
                <a:alpha val="40000"/>
              </a:prstClr>
            </a:outerShdw>
          </a:effectLst>
        </p:spPr>
        <p:txBody>
          <a:bodyPr wrap="none">
            <a:spAutoFit/>
          </a:bodyPr>
          <a:lstStyle>
            <a:defPPr>
              <a:defRPr lang="en-US"/>
            </a:defPPr>
            <a:lvl1pPr eaLnBrk="1" hangingPunct="1">
              <a:defRPr sz="2000">
                <a:latin typeface="微软雅黑" panose="020B0503020204020204" pitchFamily="34" charset="-122"/>
                <a:ea typeface="微软雅黑" panose="020B0503020204020204" pitchFamily="34" charset="-122"/>
              </a:defRPr>
            </a:lvl1pPr>
          </a:lstStyle>
          <a:p>
            <a:pPr>
              <a:defRPr/>
            </a:pPr>
            <a:r>
              <a:rPr lang="zh-CN" altLang="en-US" sz="2400" dirty="0" smtClean="0"/>
              <a:t>网络管理和安全</a:t>
            </a:r>
          </a:p>
        </p:txBody>
      </p:sp>
      <p:sp>
        <p:nvSpPr>
          <p:cNvPr id="11267" name="Text Box 6"/>
          <p:cNvSpPr txBox="1">
            <a:spLocks noChangeArrowheads="1"/>
          </p:cNvSpPr>
          <p:nvPr/>
        </p:nvSpPr>
        <p:spPr bwMode="auto">
          <a:xfrm>
            <a:off x="766763" y="981075"/>
            <a:ext cx="3206750" cy="58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FontTx/>
              <a:buNone/>
            </a:pPr>
            <a:r>
              <a:rPr kumimoji="1" lang="zh-CN" altLang="en-US" sz="3200">
                <a:latin typeface="微软雅黑" panose="020B0503020204020204" pitchFamily="34" charset="-122"/>
                <a:ea typeface="微软雅黑" panose="020B0503020204020204" pitchFamily="34" charset="-122"/>
              </a:rPr>
              <a:t>主要内容</a:t>
            </a:r>
          </a:p>
        </p:txBody>
      </p:sp>
      <p:sp>
        <p:nvSpPr>
          <p:cNvPr id="11268" name="矩形 1"/>
          <p:cNvSpPr>
            <a:spLocks noChangeArrowheads="1"/>
          </p:cNvSpPr>
          <p:nvPr/>
        </p:nvSpPr>
        <p:spPr bwMode="auto">
          <a:xfrm>
            <a:off x="1703388" y="2420938"/>
            <a:ext cx="2376487" cy="461962"/>
          </a:xfrm>
          <a:prstGeom prst="rect">
            <a:avLst/>
          </a:prstGeom>
          <a:solidFill>
            <a:srgbClr val="FFFF00"/>
          </a:solidFill>
          <a:ln w="9525" algn="ctr">
            <a:solidFill>
              <a:schemeClr val="tx1"/>
            </a:solidFill>
            <a:round/>
            <a:headEnd/>
            <a:tailEnd/>
          </a:ln>
        </p:spPr>
        <p:txBody>
          <a:bodyPr>
            <a:spAutoFit/>
          </a:bodyPr>
          <a:lstStyle>
            <a:lvl1pPr>
              <a:defRPr>
                <a:solidFill>
                  <a:schemeClr val="tx1"/>
                </a:solidFill>
                <a:latin typeface="Verdana" panose="020B0604030504040204" pitchFamily="34" charset="0"/>
                <a:ea typeface="黑体" panose="02010609060101010101" pitchFamily="49" charset="-122"/>
              </a:defRPr>
            </a:lvl1pPr>
            <a:lvl2pPr marL="742950" indent="-285750">
              <a:defRPr>
                <a:solidFill>
                  <a:schemeClr val="tx1"/>
                </a:solidFill>
                <a:latin typeface="Verdana" panose="020B0604030504040204" pitchFamily="34" charset="0"/>
                <a:ea typeface="黑体" panose="02010609060101010101" pitchFamily="49" charset="-122"/>
              </a:defRPr>
            </a:lvl2pPr>
            <a:lvl3pPr marL="1143000" indent="-228600">
              <a:defRPr>
                <a:solidFill>
                  <a:schemeClr val="tx1"/>
                </a:solidFill>
                <a:latin typeface="Verdana" panose="020B0604030504040204" pitchFamily="34" charset="0"/>
                <a:ea typeface="黑体" panose="02010609060101010101" pitchFamily="49" charset="-122"/>
              </a:defRPr>
            </a:lvl3pPr>
            <a:lvl4pPr marL="1600200" indent="-228600">
              <a:defRPr>
                <a:solidFill>
                  <a:schemeClr val="tx1"/>
                </a:solidFill>
                <a:latin typeface="Verdana" panose="020B0604030504040204" pitchFamily="34" charset="0"/>
                <a:ea typeface="黑体" panose="02010609060101010101" pitchFamily="49" charset="-122"/>
              </a:defRPr>
            </a:lvl4pPr>
            <a:lvl5pPr marL="2057400" indent="-228600">
              <a:defRPr>
                <a:solidFill>
                  <a:schemeClr val="tx1"/>
                </a:solidFill>
                <a:latin typeface="Verdana" panose="020B0604030504040204" pitchFamily="34" charset="0"/>
                <a:ea typeface="黑体" panose="02010609060101010101" pitchFamily="49"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9pPr>
          </a:lstStyle>
          <a:p>
            <a:pPr algn="ctr" eaLnBrk="1" hangingPunct="1"/>
            <a:r>
              <a:rPr lang="zh-CN" altLang="en-US" sz="2400"/>
              <a:t>网络概述</a:t>
            </a:r>
          </a:p>
        </p:txBody>
      </p:sp>
      <p:sp>
        <p:nvSpPr>
          <p:cNvPr id="11269" name="矩形 5"/>
          <p:cNvSpPr>
            <a:spLocks noChangeArrowheads="1"/>
          </p:cNvSpPr>
          <p:nvPr/>
        </p:nvSpPr>
        <p:spPr bwMode="auto">
          <a:xfrm>
            <a:off x="1703388" y="3092450"/>
            <a:ext cx="2376487" cy="461963"/>
          </a:xfrm>
          <a:prstGeom prst="rect">
            <a:avLst/>
          </a:prstGeom>
          <a:solidFill>
            <a:srgbClr val="FFFF00"/>
          </a:solidFill>
          <a:ln w="9525" algn="ctr">
            <a:solidFill>
              <a:schemeClr val="tx1"/>
            </a:solidFill>
            <a:round/>
            <a:headEnd/>
            <a:tailEnd/>
          </a:ln>
        </p:spPr>
        <p:txBody>
          <a:bodyPr>
            <a:spAutoFit/>
          </a:bodyPr>
          <a:lstStyle>
            <a:lvl1pPr>
              <a:defRPr>
                <a:solidFill>
                  <a:schemeClr val="tx1"/>
                </a:solidFill>
                <a:latin typeface="Verdana" panose="020B0604030504040204" pitchFamily="34" charset="0"/>
                <a:ea typeface="黑体" panose="02010609060101010101" pitchFamily="49" charset="-122"/>
              </a:defRPr>
            </a:lvl1pPr>
            <a:lvl2pPr marL="742950" indent="-285750">
              <a:defRPr>
                <a:solidFill>
                  <a:schemeClr val="tx1"/>
                </a:solidFill>
                <a:latin typeface="Verdana" panose="020B0604030504040204" pitchFamily="34" charset="0"/>
                <a:ea typeface="黑体" panose="02010609060101010101" pitchFamily="49" charset="-122"/>
              </a:defRPr>
            </a:lvl2pPr>
            <a:lvl3pPr marL="1143000" indent="-228600">
              <a:defRPr>
                <a:solidFill>
                  <a:schemeClr val="tx1"/>
                </a:solidFill>
                <a:latin typeface="Verdana" panose="020B0604030504040204" pitchFamily="34" charset="0"/>
                <a:ea typeface="黑体" panose="02010609060101010101" pitchFamily="49" charset="-122"/>
              </a:defRPr>
            </a:lvl3pPr>
            <a:lvl4pPr marL="1600200" indent="-228600">
              <a:defRPr>
                <a:solidFill>
                  <a:schemeClr val="tx1"/>
                </a:solidFill>
                <a:latin typeface="Verdana" panose="020B0604030504040204" pitchFamily="34" charset="0"/>
                <a:ea typeface="黑体" panose="02010609060101010101" pitchFamily="49" charset="-122"/>
              </a:defRPr>
            </a:lvl4pPr>
            <a:lvl5pPr marL="2057400" indent="-228600">
              <a:defRPr>
                <a:solidFill>
                  <a:schemeClr val="tx1"/>
                </a:solidFill>
                <a:latin typeface="Verdana" panose="020B0604030504040204" pitchFamily="34" charset="0"/>
                <a:ea typeface="黑体" panose="02010609060101010101" pitchFamily="49"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9pPr>
          </a:lstStyle>
          <a:p>
            <a:pPr algn="ctr" eaLnBrk="1" hangingPunct="1"/>
            <a:r>
              <a:rPr lang="zh-CN" altLang="en-US" sz="2400"/>
              <a:t>网络原理</a:t>
            </a:r>
          </a:p>
        </p:txBody>
      </p:sp>
      <p:sp>
        <p:nvSpPr>
          <p:cNvPr id="11270" name="矩形 6"/>
          <p:cNvSpPr>
            <a:spLocks noChangeArrowheads="1"/>
          </p:cNvSpPr>
          <p:nvPr/>
        </p:nvSpPr>
        <p:spPr bwMode="auto">
          <a:xfrm>
            <a:off x="1703388" y="3763963"/>
            <a:ext cx="2376487" cy="461962"/>
          </a:xfrm>
          <a:prstGeom prst="rect">
            <a:avLst/>
          </a:prstGeom>
          <a:solidFill>
            <a:srgbClr val="FFFF00"/>
          </a:solidFill>
          <a:ln w="9525" algn="ctr">
            <a:solidFill>
              <a:schemeClr val="tx1"/>
            </a:solidFill>
            <a:round/>
            <a:headEnd/>
            <a:tailEnd/>
          </a:ln>
        </p:spPr>
        <p:txBody>
          <a:bodyPr>
            <a:spAutoFit/>
          </a:bodyPr>
          <a:lstStyle>
            <a:lvl1pPr>
              <a:defRPr>
                <a:solidFill>
                  <a:schemeClr val="tx1"/>
                </a:solidFill>
                <a:latin typeface="Verdana" panose="020B0604030504040204" pitchFamily="34" charset="0"/>
                <a:ea typeface="黑体" panose="02010609060101010101" pitchFamily="49" charset="-122"/>
              </a:defRPr>
            </a:lvl1pPr>
            <a:lvl2pPr marL="742950" indent="-285750">
              <a:defRPr>
                <a:solidFill>
                  <a:schemeClr val="tx1"/>
                </a:solidFill>
                <a:latin typeface="Verdana" panose="020B0604030504040204" pitchFamily="34" charset="0"/>
                <a:ea typeface="黑体" panose="02010609060101010101" pitchFamily="49" charset="-122"/>
              </a:defRPr>
            </a:lvl2pPr>
            <a:lvl3pPr marL="1143000" indent="-228600">
              <a:defRPr>
                <a:solidFill>
                  <a:schemeClr val="tx1"/>
                </a:solidFill>
                <a:latin typeface="Verdana" panose="020B0604030504040204" pitchFamily="34" charset="0"/>
                <a:ea typeface="黑体" panose="02010609060101010101" pitchFamily="49" charset="-122"/>
              </a:defRPr>
            </a:lvl3pPr>
            <a:lvl4pPr marL="1600200" indent="-228600">
              <a:defRPr>
                <a:solidFill>
                  <a:schemeClr val="tx1"/>
                </a:solidFill>
                <a:latin typeface="Verdana" panose="020B0604030504040204" pitchFamily="34" charset="0"/>
                <a:ea typeface="黑体" panose="02010609060101010101" pitchFamily="49" charset="-122"/>
              </a:defRPr>
            </a:lvl4pPr>
            <a:lvl5pPr marL="2057400" indent="-228600">
              <a:defRPr>
                <a:solidFill>
                  <a:schemeClr val="tx1"/>
                </a:solidFill>
                <a:latin typeface="Verdana" panose="020B0604030504040204" pitchFamily="34" charset="0"/>
                <a:ea typeface="黑体" panose="02010609060101010101" pitchFamily="49"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9pPr>
          </a:lstStyle>
          <a:p>
            <a:pPr algn="ctr" eaLnBrk="1" hangingPunct="1"/>
            <a:r>
              <a:rPr lang="zh-CN" altLang="en-US" sz="2400"/>
              <a:t>网络安全和管理</a:t>
            </a:r>
          </a:p>
        </p:txBody>
      </p:sp>
      <p:sp>
        <p:nvSpPr>
          <p:cNvPr id="3" name="矩形 2"/>
          <p:cNvSpPr/>
          <p:nvPr/>
        </p:nvSpPr>
        <p:spPr>
          <a:xfrm>
            <a:off x="7948613" y="2354263"/>
            <a:ext cx="1873250" cy="1938337"/>
          </a:xfrm>
          <a:prstGeom prst="rect">
            <a:avLst/>
          </a:prstGeom>
          <a:solidFill>
            <a:srgbClr val="00B0F0"/>
          </a:solidFill>
          <a:ln>
            <a:solidFill>
              <a:schemeClr val="tx1"/>
            </a:solidFill>
          </a:ln>
          <a:effectLst>
            <a:outerShdw blurRad="50800" dist="38100" dir="2700000" algn="tl" rotWithShape="0">
              <a:prstClr val="black">
                <a:alpha val="40000"/>
              </a:prstClr>
            </a:outerShdw>
          </a:effectLst>
        </p:spPr>
        <p:txBody>
          <a:bodyPr>
            <a:spAutoFit/>
          </a:bodyPr>
          <a:lstStyle/>
          <a:p>
            <a:pPr eaLnBrk="1" hangingPunct="1">
              <a:defRPr/>
            </a:pPr>
            <a:r>
              <a:rPr lang="zh-CN" altLang="en-US" sz="2400" dirty="0">
                <a:latin typeface="微软雅黑" panose="020B0503020204020204" pitchFamily="34" charset="-122"/>
                <a:ea typeface="微软雅黑" panose="020B0503020204020204" pitchFamily="34" charset="-122"/>
              </a:rPr>
              <a:t>物理层 </a:t>
            </a:r>
          </a:p>
          <a:p>
            <a:pPr eaLnBrk="1" hangingPunct="1">
              <a:defRPr/>
            </a:pPr>
            <a:r>
              <a:rPr lang="zh-CN" altLang="en-US" sz="2400" dirty="0">
                <a:latin typeface="微软雅黑" panose="020B0503020204020204" pitchFamily="34" charset="-122"/>
                <a:ea typeface="微软雅黑" panose="020B0503020204020204" pitchFamily="34" charset="-122"/>
              </a:rPr>
              <a:t>数据链路层 </a:t>
            </a:r>
          </a:p>
          <a:p>
            <a:pPr eaLnBrk="1" hangingPunct="1">
              <a:defRPr/>
            </a:pPr>
            <a:r>
              <a:rPr lang="zh-CN" altLang="en-US" sz="2400" dirty="0">
                <a:latin typeface="微软雅黑" panose="020B0503020204020204" pitchFamily="34" charset="-122"/>
                <a:ea typeface="微软雅黑" panose="020B0503020204020204" pitchFamily="34" charset="-122"/>
              </a:rPr>
              <a:t>网络层 </a:t>
            </a:r>
          </a:p>
          <a:p>
            <a:pPr eaLnBrk="1" hangingPunct="1">
              <a:defRPr/>
            </a:pPr>
            <a:r>
              <a:rPr lang="zh-CN" altLang="en-US" sz="2400" dirty="0">
                <a:latin typeface="微软雅黑" panose="020B0503020204020204" pitchFamily="34" charset="-122"/>
                <a:ea typeface="微软雅黑" panose="020B0503020204020204" pitchFamily="34" charset="-122"/>
              </a:rPr>
              <a:t>传输层 </a:t>
            </a:r>
          </a:p>
          <a:p>
            <a:pPr eaLnBrk="1" hangingPunct="1">
              <a:defRPr/>
            </a:pPr>
            <a:r>
              <a:rPr lang="zh-CN" altLang="en-US" sz="2400" dirty="0">
                <a:latin typeface="微软雅黑" panose="020B0503020204020204" pitchFamily="34" charset="-122"/>
                <a:ea typeface="微软雅黑" panose="020B0503020204020204" pitchFamily="34" charset="-122"/>
              </a:rPr>
              <a:t>应用层 </a:t>
            </a:r>
          </a:p>
        </p:txBody>
      </p:sp>
      <p:sp>
        <p:nvSpPr>
          <p:cNvPr id="4" name="矩形 3"/>
          <p:cNvSpPr/>
          <p:nvPr/>
        </p:nvSpPr>
        <p:spPr>
          <a:xfrm>
            <a:off x="4857750" y="3068638"/>
            <a:ext cx="2322513" cy="461962"/>
          </a:xfrm>
          <a:prstGeom prst="rect">
            <a:avLst/>
          </a:prstGeom>
          <a:solidFill>
            <a:srgbClr val="00B0F0"/>
          </a:solidFill>
          <a:ln>
            <a:solidFill>
              <a:schemeClr val="tx1"/>
            </a:solidFill>
          </a:ln>
          <a:effectLst>
            <a:outerShdw blurRad="50800" dist="38100" dir="2700000" algn="tl" rotWithShape="0">
              <a:prstClr val="black">
                <a:alpha val="40000"/>
              </a:prstClr>
            </a:outerShdw>
          </a:effectLst>
        </p:spPr>
        <p:txBody>
          <a:bodyPr>
            <a:spAutoFit/>
          </a:bodyPr>
          <a:lstStyle/>
          <a:p>
            <a:pPr eaLnBrk="1" hangingPunct="1">
              <a:defRPr/>
            </a:pPr>
            <a:r>
              <a:rPr lang="zh-CN" altLang="en-US" sz="2400" dirty="0">
                <a:latin typeface="微软雅黑" panose="020B0503020204020204" pitchFamily="34" charset="-122"/>
                <a:ea typeface="微软雅黑" panose="020B0503020204020204" pitchFamily="34" charset="-122"/>
              </a:rPr>
              <a:t>网络体系结构</a:t>
            </a:r>
          </a:p>
        </p:txBody>
      </p:sp>
      <p:sp>
        <p:nvSpPr>
          <p:cNvPr id="10" name="Text Box 3"/>
          <p:cNvSpPr txBox="1">
            <a:spLocks noChangeArrowheads="1"/>
          </p:cNvSpPr>
          <p:nvPr/>
        </p:nvSpPr>
        <p:spPr bwMode="auto">
          <a:xfrm>
            <a:off x="4857750" y="2387600"/>
            <a:ext cx="2339975" cy="461963"/>
          </a:xfrm>
          <a:prstGeom prst="rect">
            <a:avLst/>
          </a:prstGeom>
          <a:solidFill>
            <a:srgbClr val="FFCC00"/>
          </a:solidFill>
          <a:ln>
            <a:solidFill>
              <a:schemeClr val="tx1"/>
            </a:solidFill>
          </a:ln>
          <a:effectLst>
            <a:outerShdw blurRad="50800" dist="38100" dir="2700000" algn="tl" rotWithShape="0">
              <a:prstClr val="black">
                <a:alpha val="40000"/>
              </a:prstClr>
            </a:outerShdw>
          </a:effectLst>
        </p:spPr>
        <p:txBody>
          <a:bodyPr wrap="none">
            <a:spAutoFit/>
          </a:bodyPr>
          <a:lstStyle>
            <a:defPPr>
              <a:defRPr lang="en-US"/>
            </a:defPPr>
            <a:lvl1pPr eaLnBrk="1" hangingPunct="1">
              <a:defRPr sz="2000">
                <a:latin typeface="微软雅黑" panose="020B0503020204020204" pitchFamily="34" charset="-122"/>
                <a:ea typeface="微软雅黑" panose="020B0503020204020204" pitchFamily="34" charset="-122"/>
              </a:defRPr>
            </a:lvl1pPr>
          </a:lstStyle>
          <a:p>
            <a:pPr>
              <a:defRPr/>
            </a:pPr>
            <a:r>
              <a:rPr lang="zh-CN" altLang="en-US" sz="2400" dirty="0" smtClean="0"/>
              <a:t>计算机网络概述</a:t>
            </a:r>
          </a:p>
        </p:txBody>
      </p:sp>
      <p:sp>
        <p:nvSpPr>
          <p:cNvPr id="11274" name="右箭头 4"/>
          <p:cNvSpPr>
            <a:spLocks noChangeArrowheads="1"/>
          </p:cNvSpPr>
          <p:nvPr/>
        </p:nvSpPr>
        <p:spPr bwMode="auto">
          <a:xfrm>
            <a:off x="4151313" y="2455863"/>
            <a:ext cx="419100" cy="325437"/>
          </a:xfrm>
          <a:prstGeom prst="rightArrow">
            <a:avLst>
              <a:gd name="adj1" fmla="val 50000"/>
              <a:gd name="adj2" fmla="val 50081"/>
            </a:avLst>
          </a:prstGeom>
          <a:solidFill>
            <a:schemeClr val="accent1"/>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Verdana" panose="020B0604030504040204" pitchFamily="34" charset="0"/>
                <a:ea typeface="黑体" panose="02010609060101010101" pitchFamily="49" charset="-122"/>
              </a:defRPr>
            </a:lvl1pPr>
            <a:lvl2pPr marL="742950" indent="-285750">
              <a:defRPr>
                <a:solidFill>
                  <a:schemeClr val="tx1"/>
                </a:solidFill>
                <a:latin typeface="Verdana" panose="020B0604030504040204" pitchFamily="34" charset="0"/>
                <a:ea typeface="黑体" panose="02010609060101010101" pitchFamily="49" charset="-122"/>
              </a:defRPr>
            </a:lvl2pPr>
            <a:lvl3pPr marL="1143000" indent="-228600">
              <a:defRPr>
                <a:solidFill>
                  <a:schemeClr val="tx1"/>
                </a:solidFill>
                <a:latin typeface="Verdana" panose="020B0604030504040204" pitchFamily="34" charset="0"/>
                <a:ea typeface="黑体" panose="02010609060101010101" pitchFamily="49" charset="-122"/>
              </a:defRPr>
            </a:lvl3pPr>
            <a:lvl4pPr marL="1600200" indent="-228600">
              <a:defRPr>
                <a:solidFill>
                  <a:schemeClr val="tx1"/>
                </a:solidFill>
                <a:latin typeface="Verdana" panose="020B0604030504040204" pitchFamily="34" charset="0"/>
                <a:ea typeface="黑体" panose="02010609060101010101" pitchFamily="49" charset="-122"/>
              </a:defRPr>
            </a:lvl4pPr>
            <a:lvl5pPr marL="2057400" indent="-228600">
              <a:defRPr>
                <a:solidFill>
                  <a:schemeClr val="tx1"/>
                </a:solidFill>
                <a:latin typeface="Verdana" panose="020B0604030504040204" pitchFamily="34" charset="0"/>
                <a:ea typeface="黑体" panose="02010609060101010101" pitchFamily="49"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9pPr>
          </a:lstStyle>
          <a:p>
            <a:pPr eaLnBrk="1" hangingPunct="1"/>
            <a:endParaRPr lang="zh-CN" altLang="en-US"/>
          </a:p>
        </p:txBody>
      </p:sp>
      <p:sp>
        <p:nvSpPr>
          <p:cNvPr id="11275" name="右箭头 11"/>
          <p:cNvSpPr>
            <a:spLocks noChangeArrowheads="1"/>
          </p:cNvSpPr>
          <p:nvPr/>
        </p:nvSpPr>
        <p:spPr bwMode="auto">
          <a:xfrm>
            <a:off x="4151313" y="3136900"/>
            <a:ext cx="419100" cy="325438"/>
          </a:xfrm>
          <a:prstGeom prst="rightArrow">
            <a:avLst>
              <a:gd name="adj1" fmla="val 50000"/>
              <a:gd name="adj2" fmla="val 50081"/>
            </a:avLst>
          </a:prstGeom>
          <a:solidFill>
            <a:schemeClr val="accent1"/>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Verdana" panose="020B0604030504040204" pitchFamily="34" charset="0"/>
                <a:ea typeface="黑体" panose="02010609060101010101" pitchFamily="49" charset="-122"/>
              </a:defRPr>
            </a:lvl1pPr>
            <a:lvl2pPr marL="742950" indent="-285750">
              <a:defRPr>
                <a:solidFill>
                  <a:schemeClr val="tx1"/>
                </a:solidFill>
                <a:latin typeface="Verdana" panose="020B0604030504040204" pitchFamily="34" charset="0"/>
                <a:ea typeface="黑体" panose="02010609060101010101" pitchFamily="49" charset="-122"/>
              </a:defRPr>
            </a:lvl2pPr>
            <a:lvl3pPr marL="1143000" indent="-228600">
              <a:defRPr>
                <a:solidFill>
                  <a:schemeClr val="tx1"/>
                </a:solidFill>
                <a:latin typeface="Verdana" panose="020B0604030504040204" pitchFamily="34" charset="0"/>
                <a:ea typeface="黑体" panose="02010609060101010101" pitchFamily="49" charset="-122"/>
              </a:defRPr>
            </a:lvl3pPr>
            <a:lvl4pPr marL="1600200" indent="-228600">
              <a:defRPr>
                <a:solidFill>
                  <a:schemeClr val="tx1"/>
                </a:solidFill>
                <a:latin typeface="Verdana" panose="020B0604030504040204" pitchFamily="34" charset="0"/>
                <a:ea typeface="黑体" panose="02010609060101010101" pitchFamily="49" charset="-122"/>
              </a:defRPr>
            </a:lvl4pPr>
            <a:lvl5pPr marL="2057400" indent="-228600">
              <a:defRPr>
                <a:solidFill>
                  <a:schemeClr val="tx1"/>
                </a:solidFill>
                <a:latin typeface="Verdana" panose="020B0604030504040204" pitchFamily="34" charset="0"/>
                <a:ea typeface="黑体" panose="02010609060101010101" pitchFamily="49"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9pPr>
          </a:lstStyle>
          <a:p>
            <a:pPr eaLnBrk="1" hangingPunct="1"/>
            <a:endParaRPr lang="zh-CN" altLang="en-US"/>
          </a:p>
        </p:txBody>
      </p:sp>
      <p:sp>
        <p:nvSpPr>
          <p:cNvPr id="11276" name="右箭头 12"/>
          <p:cNvSpPr>
            <a:spLocks noChangeArrowheads="1"/>
          </p:cNvSpPr>
          <p:nvPr/>
        </p:nvSpPr>
        <p:spPr bwMode="auto">
          <a:xfrm>
            <a:off x="4170363" y="3819525"/>
            <a:ext cx="417512" cy="325438"/>
          </a:xfrm>
          <a:prstGeom prst="rightArrow">
            <a:avLst>
              <a:gd name="adj1" fmla="val 50000"/>
              <a:gd name="adj2" fmla="val 49891"/>
            </a:avLst>
          </a:prstGeom>
          <a:solidFill>
            <a:schemeClr val="accent1"/>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Verdana" panose="020B0604030504040204" pitchFamily="34" charset="0"/>
                <a:ea typeface="黑体" panose="02010609060101010101" pitchFamily="49" charset="-122"/>
              </a:defRPr>
            </a:lvl1pPr>
            <a:lvl2pPr marL="742950" indent="-285750">
              <a:defRPr>
                <a:solidFill>
                  <a:schemeClr val="tx1"/>
                </a:solidFill>
                <a:latin typeface="Verdana" panose="020B0604030504040204" pitchFamily="34" charset="0"/>
                <a:ea typeface="黑体" panose="02010609060101010101" pitchFamily="49" charset="-122"/>
              </a:defRPr>
            </a:lvl2pPr>
            <a:lvl3pPr marL="1143000" indent="-228600">
              <a:defRPr>
                <a:solidFill>
                  <a:schemeClr val="tx1"/>
                </a:solidFill>
                <a:latin typeface="Verdana" panose="020B0604030504040204" pitchFamily="34" charset="0"/>
                <a:ea typeface="黑体" panose="02010609060101010101" pitchFamily="49" charset="-122"/>
              </a:defRPr>
            </a:lvl3pPr>
            <a:lvl4pPr marL="1600200" indent="-228600">
              <a:defRPr>
                <a:solidFill>
                  <a:schemeClr val="tx1"/>
                </a:solidFill>
                <a:latin typeface="Verdana" panose="020B0604030504040204" pitchFamily="34" charset="0"/>
                <a:ea typeface="黑体" panose="02010609060101010101" pitchFamily="49" charset="-122"/>
              </a:defRPr>
            </a:lvl4pPr>
            <a:lvl5pPr marL="2057400" indent="-228600">
              <a:defRPr>
                <a:solidFill>
                  <a:schemeClr val="tx1"/>
                </a:solidFill>
                <a:latin typeface="Verdana" panose="020B0604030504040204" pitchFamily="34" charset="0"/>
                <a:ea typeface="黑体" panose="02010609060101010101" pitchFamily="49"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9pPr>
          </a:lstStyle>
          <a:p>
            <a:pPr eaLnBrk="1" hangingPunct="1"/>
            <a:endParaRPr lang="zh-CN" altLang="en-US"/>
          </a:p>
        </p:txBody>
      </p:sp>
      <p:sp>
        <p:nvSpPr>
          <p:cNvPr id="11277" name="右箭头 13"/>
          <p:cNvSpPr>
            <a:spLocks noChangeArrowheads="1"/>
          </p:cNvSpPr>
          <p:nvPr/>
        </p:nvSpPr>
        <p:spPr bwMode="auto">
          <a:xfrm>
            <a:off x="7258050" y="3136900"/>
            <a:ext cx="419100" cy="325438"/>
          </a:xfrm>
          <a:prstGeom prst="rightArrow">
            <a:avLst>
              <a:gd name="adj1" fmla="val 50000"/>
              <a:gd name="adj2" fmla="val 50081"/>
            </a:avLst>
          </a:prstGeom>
          <a:solidFill>
            <a:schemeClr val="accent1"/>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Verdana" panose="020B0604030504040204" pitchFamily="34" charset="0"/>
                <a:ea typeface="黑体" panose="02010609060101010101" pitchFamily="49" charset="-122"/>
              </a:defRPr>
            </a:lvl1pPr>
            <a:lvl2pPr marL="742950" indent="-285750">
              <a:defRPr>
                <a:solidFill>
                  <a:schemeClr val="tx1"/>
                </a:solidFill>
                <a:latin typeface="Verdana" panose="020B0604030504040204" pitchFamily="34" charset="0"/>
                <a:ea typeface="黑体" panose="02010609060101010101" pitchFamily="49" charset="-122"/>
              </a:defRPr>
            </a:lvl2pPr>
            <a:lvl3pPr marL="1143000" indent="-228600">
              <a:defRPr>
                <a:solidFill>
                  <a:schemeClr val="tx1"/>
                </a:solidFill>
                <a:latin typeface="Verdana" panose="020B0604030504040204" pitchFamily="34" charset="0"/>
                <a:ea typeface="黑体" panose="02010609060101010101" pitchFamily="49" charset="-122"/>
              </a:defRPr>
            </a:lvl3pPr>
            <a:lvl4pPr marL="1600200" indent="-228600">
              <a:defRPr>
                <a:solidFill>
                  <a:schemeClr val="tx1"/>
                </a:solidFill>
                <a:latin typeface="Verdana" panose="020B0604030504040204" pitchFamily="34" charset="0"/>
                <a:ea typeface="黑体" panose="02010609060101010101" pitchFamily="49" charset="-122"/>
              </a:defRPr>
            </a:lvl4pPr>
            <a:lvl5pPr marL="2057400" indent="-228600">
              <a:defRPr>
                <a:solidFill>
                  <a:schemeClr val="tx1"/>
                </a:solidFill>
                <a:latin typeface="Verdana" panose="020B0604030504040204" pitchFamily="34" charset="0"/>
                <a:ea typeface="黑体" panose="02010609060101010101" pitchFamily="49"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9pPr>
          </a:lstStyle>
          <a:p>
            <a:pPr eaLnBrk="1" hangingPunct="1"/>
            <a:endParaRPr lang="zh-CN" altLang="en-US"/>
          </a:p>
        </p:txBody>
      </p:sp>
    </p:spTree>
  </p:cSld>
  <p:clrMapOvr>
    <a:masterClrMapping/>
  </p:clrMapOvr>
  <p:transition spd="slow"/>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5859" name="Rectangle 3"/>
          <p:cNvSpPr>
            <a:spLocks noGrp="1" noChangeArrowheads="1"/>
          </p:cNvSpPr>
          <p:nvPr>
            <p:ph type="body" idx="1"/>
          </p:nvPr>
        </p:nvSpPr>
        <p:spPr>
          <a:xfrm>
            <a:off x="550863" y="1828800"/>
            <a:ext cx="11449050" cy="2462213"/>
          </a:xfrm>
        </p:spPr>
        <p:txBody>
          <a:bodyPr anchor="b">
            <a:spAutoFit/>
          </a:bodyPr>
          <a:lstStyle/>
          <a:p>
            <a:pPr>
              <a:lnSpc>
                <a:spcPct val="120000"/>
              </a:lnSpc>
              <a:spcBef>
                <a:spcPts val="600"/>
              </a:spcBef>
              <a:buFont typeface="Wingdings" panose="05000000000000000000" pitchFamily="2" charset="2"/>
              <a:buChar char="l"/>
              <a:defRPr/>
            </a:pPr>
            <a:r>
              <a:rPr lang="zh-CN" altLang="en-US" sz="2400" kern="1200" dirty="0">
                <a:solidFill>
                  <a:srgbClr val="0070C0"/>
                </a:solidFill>
                <a:latin typeface="微软雅黑" panose="020B0503020204020204" pitchFamily="34" charset="-122"/>
                <a:ea typeface="微软雅黑" panose="020B0503020204020204" pitchFamily="34" charset="-122"/>
              </a:rPr>
              <a:t>时延：指一个报文或分组从一个网络的一端传送到另一个端所需要的时间。它包括了发送时延，传播时延，处理时延，排队时延 </a:t>
            </a:r>
            <a:endParaRPr lang="en-US" altLang="zh-CN" sz="2400" kern="1200" dirty="0">
              <a:solidFill>
                <a:srgbClr val="0070C0"/>
              </a:solidFill>
              <a:latin typeface="微软雅黑" panose="020B0503020204020204" pitchFamily="34" charset="-122"/>
              <a:ea typeface="微软雅黑" panose="020B0503020204020204" pitchFamily="34" charset="-122"/>
            </a:endParaRPr>
          </a:p>
          <a:p>
            <a:pPr>
              <a:lnSpc>
                <a:spcPct val="120000"/>
              </a:lnSpc>
              <a:spcBef>
                <a:spcPts val="600"/>
              </a:spcBef>
              <a:buFont typeface="Wingdings" panose="05000000000000000000" pitchFamily="2" charset="2"/>
              <a:buChar char="l"/>
              <a:defRPr/>
            </a:pPr>
            <a:r>
              <a:rPr lang="zh-CN" altLang="en-US" sz="2400" kern="1200" dirty="0">
                <a:solidFill>
                  <a:srgbClr val="0070C0"/>
                </a:solidFill>
                <a:latin typeface="微软雅黑" panose="020B0503020204020204" pitchFamily="34" charset="-122"/>
                <a:ea typeface="微软雅黑" panose="020B0503020204020204" pitchFamily="34" charset="-122"/>
              </a:rPr>
              <a:t>发送时延</a:t>
            </a:r>
            <a:r>
              <a:rPr lang="en-US" altLang="zh-CN" sz="2400" kern="1200" dirty="0" smtClean="0">
                <a:solidFill>
                  <a:srgbClr val="0070C0"/>
                </a:solidFill>
                <a:latin typeface="微软雅黑" panose="020B0503020204020204" pitchFamily="34" charset="-122"/>
                <a:ea typeface="微软雅黑" panose="020B0503020204020204" pitchFamily="34" charset="-122"/>
              </a:rPr>
              <a:t>: </a:t>
            </a:r>
            <a:r>
              <a:rPr lang="zh-CN" altLang="en-US" sz="2400" kern="1200" dirty="0" smtClean="0">
                <a:latin typeface="微软雅黑" panose="020B0503020204020204" pitchFamily="34" charset="-122"/>
                <a:ea typeface="微软雅黑" panose="020B0503020204020204" pitchFamily="34" charset="-122"/>
              </a:rPr>
              <a:t>发送</a:t>
            </a:r>
            <a:r>
              <a:rPr lang="zh-CN" altLang="en-US" sz="2400" kern="1200" dirty="0">
                <a:latin typeface="微软雅黑" panose="020B0503020204020204" pitchFamily="34" charset="-122"/>
                <a:ea typeface="微软雅黑" panose="020B0503020204020204" pitchFamily="34" charset="-122"/>
              </a:rPr>
              <a:t>数据时，数据块从结点进入到传输媒体所需要的时间</a:t>
            </a:r>
          </a:p>
          <a:p>
            <a:pPr>
              <a:lnSpc>
                <a:spcPct val="120000"/>
              </a:lnSpc>
              <a:spcBef>
                <a:spcPts val="600"/>
              </a:spcBef>
              <a:buFont typeface="Wingdings" panose="05000000000000000000" pitchFamily="2" charset="2"/>
              <a:buChar char="l"/>
              <a:defRPr/>
            </a:pPr>
            <a:r>
              <a:rPr lang="zh-CN" altLang="en-US" sz="2400" kern="1200" dirty="0">
                <a:latin typeface="微软雅黑" panose="020B0503020204020204" pitchFamily="34" charset="-122"/>
                <a:ea typeface="微软雅黑" panose="020B0503020204020204" pitchFamily="34" charset="-122"/>
              </a:rPr>
              <a:t>也就是从发送数据帧的第一个比特算起，到该帧的最后一个比特发送完毕所需的时间。又称传输时延</a:t>
            </a:r>
          </a:p>
        </p:txBody>
      </p:sp>
      <p:sp>
        <p:nvSpPr>
          <p:cNvPr id="59395" name="Rectangle 4"/>
          <p:cNvSpPr>
            <a:spLocks noChangeArrowheads="1"/>
          </p:cNvSpPr>
          <p:nvPr/>
        </p:nvSpPr>
        <p:spPr bwMode="auto">
          <a:xfrm>
            <a:off x="1524000" y="-184150"/>
            <a:ext cx="18415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FontTx/>
              <a:buNone/>
            </a:pPr>
            <a:endParaRPr lang="zh-CN" altLang="en-US" sz="1800">
              <a:ea typeface="黑体" panose="02010609060101010101" pitchFamily="49" charset="-122"/>
            </a:endParaRPr>
          </a:p>
        </p:txBody>
      </p:sp>
      <p:grpSp>
        <p:nvGrpSpPr>
          <p:cNvPr id="59396" name="Group 5"/>
          <p:cNvGrpSpPr>
            <a:grpSpLocks/>
          </p:cNvGrpSpPr>
          <p:nvPr/>
        </p:nvGrpSpPr>
        <p:grpSpPr bwMode="auto">
          <a:xfrm>
            <a:off x="3432175" y="4868863"/>
            <a:ext cx="5097463" cy="1225550"/>
            <a:chOff x="1574" y="3066"/>
            <a:chExt cx="3211" cy="772"/>
          </a:xfrm>
        </p:grpSpPr>
        <p:sp>
          <p:nvSpPr>
            <p:cNvPr id="59399" name="Rectangle 6"/>
            <p:cNvSpPr>
              <a:spLocks noChangeArrowheads="1"/>
            </p:cNvSpPr>
            <p:nvPr/>
          </p:nvSpPr>
          <p:spPr bwMode="auto">
            <a:xfrm>
              <a:off x="1574" y="3066"/>
              <a:ext cx="3211" cy="772"/>
            </a:xfrm>
            <a:prstGeom prst="rect">
              <a:avLst/>
            </a:prstGeom>
            <a:solidFill>
              <a:srgbClr val="FFFF99"/>
            </a:solidFill>
            <a:ln w="76200" cmpd="tri">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FontTx/>
                <a:buNone/>
              </a:pPr>
              <a:endParaRPr lang="zh-CN" altLang="en-US" sz="1800">
                <a:ea typeface="黑体" panose="02010609060101010101" pitchFamily="49" charset="-122"/>
              </a:endParaRPr>
            </a:p>
          </p:txBody>
        </p:sp>
        <p:sp>
          <p:nvSpPr>
            <p:cNvPr id="59400" name="Text Box 7"/>
            <p:cNvSpPr txBox="1">
              <a:spLocks noChangeArrowheads="1"/>
            </p:cNvSpPr>
            <p:nvPr/>
          </p:nvSpPr>
          <p:spPr bwMode="auto">
            <a:xfrm>
              <a:off x="1688" y="3286"/>
              <a:ext cx="1144" cy="288"/>
            </a:xfrm>
            <a:prstGeom prst="rect">
              <a:avLst/>
            </a:prstGeom>
            <a:solidFill>
              <a:srgbClr val="FF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FontTx/>
                <a:buNone/>
              </a:pPr>
              <a:r>
                <a:rPr lang="zh-CN" altLang="en-US" sz="2400">
                  <a:solidFill>
                    <a:srgbClr val="333399"/>
                  </a:solidFill>
                  <a:latin typeface="Tahoma" panose="020B0604030504040204" pitchFamily="34" charset="0"/>
                  <a:ea typeface="黑体" panose="02010609060101010101" pitchFamily="49" charset="-122"/>
                </a:rPr>
                <a:t>发送时延 </a:t>
              </a:r>
              <a:r>
                <a:rPr lang="en-US" altLang="zh-CN" sz="2400">
                  <a:solidFill>
                    <a:srgbClr val="333399"/>
                  </a:solidFill>
                  <a:latin typeface="Tahoma" panose="020B0604030504040204" pitchFamily="34" charset="0"/>
                  <a:ea typeface="黑体" panose="02010609060101010101" pitchFamily="49" charset="-122"/>
                </a:rPr>
                <a:t>= </a:t>
              </a:r>
            </a:p>
          </p:txBody>
        </p:sp>
        <p:sp>
          <p:nvSpPr>
            <p:cNvPr id="59401" name="Text Box 8"/>
            <p:cNvSpPr txBox="1">
              <a:spLocks noChangeArrowheads="1"/>
            </p:cNvSpPr>
            <p:nvPr/>
          </p:nvSpPr>
          <p:spPr bwMode="auto">
            <a:xfrm>
              <a:off x="2789" y="3142"/>
              <a:ext cx="1844" cy="288"/>
            </a:xfrm>
            <a:prstGeom prst="rect">
              <a:avLst/>
            </a:prstGeom>
            <a:solidFill>
              <a:srgbClr val="FF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FontTx/>
                <a:buNone/>
              </a:pPr>
              <a:r>
                <a:rPr lang="zh-CN" altLang="en-US" sz="2400">
                  <a:solidFill>
                    <a:srgbClr val="333399"/>
                  </a:solidFill>
                  <a:latin typeface="Tahoma" panose="020B0604030504040204" pitchFamily="34" charset="0"/>
                  <a:ea typeface="黑体" panose="02010609060101010101" pitchFamily="49" charset="-122"/>
                </a:rPr>
                <a:t>数据块长度（</a:t>
              </a:r>
              <a:r>
                <a:rPr lang="zh-CN" altLang="en-US" sz="2400">
                  <a:solidFill>
                    <a:schemeClr val="hlink"/>
                  </a:solidFill>
                  <a:latin typeface="Tahoma" panose="020B0604030504040204" pitchFamily="34" charset="0"/>
                  <a:ea typeface="黑体" panose="02010609060101010101" pitchFamily="49" charset="-122"/>
                </a:rPr>
                <a:t>比特</a:t>
              </a:r>
              <a:r>
                <a:rPr lang="zh-CN" altLang="en-US" sz="2400">
                  <a:solidFill>
                    <a:srgbClr val="333399"/>
                  </a:solidFill>
                  <a:latin typeface="Tahoma" panose="020B0604030504040204" pitchFamily="34" charset="0"/>
                  <a:ea typeface="黑体" panose="02010609060101010101" pitchFamily="49" charset="-122"/>
                </a:rPr>
                <a:t>）</a:t>
              </a:r>
            </a:p>
          </p:txBody>
        </p:sp>
        <p:sp>
          <p:nvSpPr>
            <p:cNvPr id="59402" name="Text Box 9"/>
            <p:cNvSpPr txBox="1">
              <a:spLocks noChangeArrowheads="1"/>
            </p:cNvSpPr>
            <p:nvPr/>
          </p:nvSpPr>
          <p:spPr bwMode="auto">
            <a:xfrm>
              <a:off x="2858" y="3467"/>
              <a:ext cx="1917" cy="288"/>
            </a:xfrm>
            <a:prstGeom prst="rect">
              <a:avLst/>
            </a:prstGeom>
            <a:solidFill>
              <a:srgbClr val="FF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FontTx/>
                <a:buNone/>
              </a:pPr>
              <a:r>
                <a:rPr lang="zh-CN" altLang="en-US" sz="2400">
                  <a:solidFill>
                    <a:srgbClr val="333399"/>
                  </a:solidFill>
                  <a:latin typeface="Tahoma" panose="020B0604030504040204" pitchFamily="34" charset="0"/>
                  <a:ea typeface="黑体" panose="02010609060101010101" pitchFamily="49" charset="-122"/>
                </a:rPr>
                <a:t>信道带宽（</a:t>
              </a:r>
              <a:r>
                <a:rPr lang="zh-CN" altLang="en-US" sz="2400">
                  <a:solidFill>
                    <a:schemeClr val="hlink"/>
                  </a:solidFill>
                  <a:latin typeface="Tahoma" panose="020B0604030504040204" pitchFamily="34" charset="0"/>
                  <a:ea typeface="黑体" panose="02010609060101010101" pitchFamily="49" charset="-122"/>
                </a:rPr>
                <a:t>比特</a:t>
              </a:r>
              <a:r>
                <a:rPr lang="en-US" altLang="zh-CN" sz="2400">
                  <a:solidFill>
                    <a:schemeClr val="hlink"/>
                  </a:solidFill>
                  <a:latin typeface="Tahoma" panose="020B0604030504040204" pitchFamily="34" charset="0"/>
                  <a:ea typeface="黑体" panose="02010609060101010101" pitchFamily="49" charset="-122"/>
                </a:rPr>
                <a:t>/</a:t>
              </a:r>
              <a:r>
                <a:rPr lang="zh-CN" altLang="en-US" sz="2400">
                  <a:solidFill>
                    <a:schemeClr val="hlink"/>
                  </a:solidFill>
                  <a:latin typeface="Tahoma" panose="020B0604030504040204" pitchFamily="34" charset="0"/>
                  <a:ea typeface="黑体" panose="02010609060101010101" pitchFamily="49" charset="-122"/>
                </a:rPr>
                <a:t>秒</a:t>
              </a:r>
              <a:r>
                <a:rPr lang="zh-CN" altLang="en-US" sz="2400">
                  <a:solidFill>
                    <a:srgbClr val="333399"/>
                  </a:solidFill>
                  <a:latin typeface="Tahoma" panose="020B0604030504040204" pitchFamily="34" charset="0"/>
                  <a:ea typeface="黑体" panose="02010609060101010101" pitchFamily="49" charset="-122"/>
                </a:rPr>
                <a:t>）</a:t>
              </a:r>
            </a:p>
          </p:txBody>
        </p:sp>
        <p:sp>
          <p:nvSpPr>
            <p:cNvPr id="59403" name="Line 10"/>
            <p:cNvSpPr>
              <a:spLocks noChangeShapeType="1"/>
            </p:cNvSpPr>
            <p:nvPr/>
          </p:nvSpPr>
          <p:spPr bwMode="auto">
            <a:xfrm flipV="1">
              <a:off x="2789" y="3449"/>
              <a:ext cx="1819" cy="10"/>
            </a:xfrm>
            <a:prstGeom prst="line">
              <a:avLst/>
            </a:prstGeom>
            <a:noFill/>
            <a:ln w="285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59397" name="矩形 1"/>
          <p:cNvSpPr>
            <a:spLocks noChangeArrowheads="1"/>
          </p:cNvSpPr>
          <p:nvPr/>
        </p:nvSpPr>
        <p:spPr bwMode="auto">
          <a:xfrm>
            <a:off x="766763" y="1125538"/>
            <a:ext cx="1073150" cy="496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spAutoFit/>
          </a:bodyPr>
          <a:lstStyle>
            <a:lvl1pPr>
              <a:defRPr>
                <a:solidFill>
                  <a:schemeClr val="tx1"/>
                </a:solidFill>
                <a:latin typeface="Verdana" panose="020B0604030504040204" pitchFamily="34" charset="0"/>
                <a:ea typeface="黑体" panose="02010609060101010101" pitchFamily="49" charset="-122"/>
              </a:defRPr>
            </a:lvl1pPr>
            <a:lvl2pPr marL="742950" indent="-285750">
              <a:defRPr>
                <a:solidFill>
                  <a:schemeClr val="tx1"/>
                </a:solidFill>
                <a:latin typeface="Verdana" panose="020B0604030504040204" pitchFamily="34" charset="0"/>
                <a:ea typeface="黑体" panose="02010609060101010101" pitchFamily="49" charset="-122"/>
              </a:defRPr>
            </a:lvl2pPr>
            <a:lvl3pPr marL="1143000" indent="-228600">
              <a:defRPr>
                <a:solidFill>
                  <a:schemeClr val="tx1"/>
                </a:solidFill>
                <a:latin typeface="Verdana" panose="020B0604030504040204" pitchFamily="34" charset="0"/>
                <a:ea typeface="黑体" panose="02010609060101010101" pitchFamily="49" charset="-122"/>
              </a:defRPr>
            </a:lvl3pPr>
            <a:lvl4pPr marL="1600200" indent="-228600">
              <a:defRPr>
                <a:solidFill>
                  <a:schemeClr val="tx1"/>
                </a:solidFill>
                <a:latin typeface="Verdana" panose="020B0604030504040204" pitchFamily="34" charset="0"/>
                <a:ea typeface="黑体" panose="02010609060101010101" pitchFamily="49" charset="-122"/>
              </a:defRPr>
            </a:lvl4pPr>
            <a:lvl5pPr marL="2057400" indent="-228600">
              <a:defRPr>
                <a:solidFill>
                  <a:schemeClr val="tx1"/>
                </a:solidFill>
                <a:latin typeface="Verdana" panose="020B0604030504040204" pitchFamily="34" charset="0"/>
                <a:ea typeface="黑体" panose="02010609060101010101" pitchFamily="49"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9pPr>
          </a:lstStyle>
          <a:p>
            <a:pPr>
              <a:lnSpc>
                <a:spcPct val="120000"/>
              </a:lnSpc>
              <a:spcBef>
                <a:spcPts val="600"/>
              </a:spcBef>
            </a:pPr>
            <a:r>
              <a:rPr lang="zh-CN" altLang="en-US" sz="2400">
                <a:solidFill>
                  <a:srgbClr val="0070C0"/>
                </a:solidFill>
                <a:latin typeface="微软雅黑" panose="020B0503020204020204" pitchFamily="34" charset="-122"/>
                <a:ea typeface="微软雅黑" panose="020B0503020204020204" pitchFamily="34" charset="-122"/>
              </a:rPr>
              <a:t>时延</a:t>
            </a:r>
          </a:p>
        </p:txBody>
      </p:sp>
      <p:pic>
        <p:nvPicPr>
          <p:cNvPr id="59398" name="图片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502650" y="-9525"/>
            <a:ext cx="3689350" cy="1782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7907" name="Rectangle 3"/>
          <p:cNvSpPr>
            <a:spLocks noGrp="1" noChangeArrowheads="1"/>
          </p:cNvSpPr>
          <p:nvPr>
            <p:ph type="body" idx="1"/>
          </p:nvPr>
        </p:nvSpPr>
        <p:spPr>
          <a:xfrm>
            <a:off x="695325" y="1784350"/>
            <a:ext cx="10945813" cy="1055688"/>
          </a:xfrm>
        </p:spPr>
        <p:txBody>
          <a:bodyPr anchor="b">
            <a:spAutoFit/>
          </a:bodyPr>
          <a:lstStyle/>
          <a:p>
            <a:pPr>
              <a:lnSpc>
                <a:spcPct val="120000"/>
              </a:lnSpc>
              <a:spcBef>
                <a:spcPts val="600"/>
              </a:spcBef>
              <a:buFont typeface="Wingdings" panose="05000000000000000000" pitchFamily="2" charset="2"/>
              <a:buChar char="l"/>
              <a:defRPr/>
            </a:pPr>
            <a:r>
              <a:rPr lang="zh-CN" altLang="en-US" sz="2400" kern="1200" dirty="0">
                <a:solidFill>
                  <a:srgbClr val="0070C0"/>
                </a:solidFill>
                <a:latin typeface="微软雅黑" panose="020B0503020204020204" pitchFamily="34" charset="-122"/>
                <a:ea typeface="微软雅黑" panose="020B0503020204020204" pitchFamily="34" charset="-122"/>
              </a:rPr>
              <a:t>传播时延</a:t>
            </a:r>
            <a:r>
              <a:rPr lang="en-US" altLang="zh-CN" sz="2400" kern="1200" dirty="0" smtClean="0">
                <a:solidFill>
                  <a:srgbClr val="0070C0"/>
                </a:solidFill>
                <a:latin typeface="微软雅黑" panose="020B0503020204020204" pitchFamily="34" charset="-122"/>
                <a:ea typeface="微软雅黑" panose="020B0503020204020204" pitchFamily="34" charset="-122"/>
              </a:rPr>
              <a:t>: </a:t>
            </a:r>
            <a:r>
              <a:rPr lang="zh-CN" altLang="en-US" sz="2400" kern="1200" dirty="0" smtClean="0">
                <a:latin typeface="微软雅黑" panose="020B0503020204020204" pitchFamily="34" charset="-122"/>
                <a:ea typeface="微软雅黑" panose="020B0503020204020204" pitchFamily="34" charset="-122"/>
              </a:rPr>
              <a:t>电磁波</a:t>
            </a:r>
            <a:r>
              <a:rPr lang="zh-CN" altLang="en-US" sz="2400" kern="1200" dirty="0">
                <a:latin typeface="微软雅黑" panose="020B0503020204020204" pitchFamily="34" charset="-122"/>
                <a:ea typeface="微软雅黑" panose="020B0503020204020204" pitchFamily="34" charset="-122"/>
              </a:rPr>
              <a:t>在信道中需要传播一定的距离而花费的时间。 </a:t>
            </a:r>
          </a:p>
          <a:p>
            <a:pPr>
              <a:lnSpc>
                <a:spcPct val="120000"/>
              </a:lnSpc>
              <a:spcBef>
                <a:spcPts val="600"/>
              </a:spcBef>
              <a:buFont typeface="Wingdings" panose="05000000000000000000" pitchFamily="2" charset="2"/>
              <a:buChar char="l"/>
              <a:defRPr/>
            </a:pPr>
            <a:r>
              <a:rPr lang="zh-CN" altLang="en-US" sz="2400" kern="1200" dirty="0">
                <a:latin typeface="微软雅黑" panose="020B0503020204020204" pitchFamily="34" charset="-122"/>
                <a:ea typeface="微软雅黑" panose="020B0503020204020204" pitchFamily="34" charset="-122"/>
              </a:rPr>
              <a:t>信号传输速率（即发送速率）和信号在信道上的传播速率</a:t>
            </a:r>
            <a:r>
              <a:rPr lang="zh-CN" altLang="en-US" sz="2400" kern="1200" dirty="0" smtClean="0">
                <a:latin typeface="微软雅黑" panose="020B0503020204020204" pitchFamily="34" charset="-122"/>
                <a:ea typeface="微软雅黑" panose="020B0503020204020204" pitchFamily="34" charset="-122"/>
              </a:rPr>
              <a:t>是不同</a:t>
            </a:r>
            <a:r>
              <a:rPr lang="zh-CN" altLang="en-US" sz="2400" kern="1200" dirty="0">
                <a:latin typeface="微软雅黑" panose="020B0503020204020204" pitchFamily="34" charset="-122"/>
                <a:ea typeface="微软雅黑" panose="020B0503020204020204" pitchFamily="34" charset="-122"/>
              </a:rPr>
              <a:t>的概念。</a:t>
            </a:r>
          </a:p>
        </p:txBody>
      </p:sp>
      <p:sp>
        <p:nvSpPr>
          <p:cNvPr id="61443" name="Rectangle 4"/>
          <p:cNvSpPr>
            <a:spLocks noChangeArrowheads="1"/>
          </p:cNvSpPr>
          <p:nvPr/>
        </p:nvSpPr>
        <p:spPr bwMode="auto">
          <a:xfrm>
            <a:off x="1524000" y="-184150"/>
            <a:ext cx="18415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FontTx/>
              <a:buNone/>
            </a:pPr>
            <a:endParaRPr lang="zh-CN" altLang="en-US" sz="1800">
              <a:ea typeface="黑体" panose="02010609060101010101" pitchFamily="49" charset="-122"/>
            </a:endParaRPr>
          </a:p>
        </p:txBody>
      </p:sp>
      <p:grpSp>
        <p:nvGrpSpPr>
          <p:cNvPr id="61444" name="Group 5"/>
          <p:cNvGrpSpPr>
            <a:grpSpLocks/>
          </p:cNvGrpSpPr>
          <p:nvPr/>
        </p:nvGrpSpPr>
        <p:grpSpPr bwMode="auto">
          <a:xfrm>
            <a:off x="1919288" y="2844800"/>
            <a:ext cx="7210425" cy="1225550"/>
            <a:chOff x="1020" y="2840"/>
            <a:chExt cx="4264" cy="772"/>
          </a:xfrm>
        </p:grpSpPr>
        <p:sp>
          <p:nvSpPr>
            <p:cNvPr id="61449" name="Rectangle 6"/>
            <p:cNvSpPr>
              <a:spLocks noChangeArrowheads="1"/>
            </p:cNvSpPr>
            <p:nvPr/>
          </p:nvSpPr>
          <p:spPr bwMode="auto">
            <a:xfrm>
              <a:off x="1020" y="2840"/>
              <a:ext cx="4264" cy="772"/>
            </a:xfrm>
            <a:prstGeom prst="rect">
              <a:avLst/>
            </a:prstGeom>
            <a:solidFill>
              <a:srgbClr val="FFFF99"/>
            </a:solidFill>
            <a:ln w="76200" cmpd="tri">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FontTx/>
                <a:buNone/>
              </a:pPr>
              <a:endParaRPr lang="zh-CN" altLang="en-US" sz="1800">
                <a:ea typeface="黑体" panose="02010609060101010101" pitchFamily="49" charset="-122"/>
              </a:endParaRPr>
            </a:p>
          </p:txBody>
        </p:sp>
        <p:sp>
          <p:nvSpPr>
            <p:cNvPr id="61450" name="Text Box 7"/>
            <p:cNvSpPr txBox="1">
              <a:spLocks noChangeArrowheads="1"/>
            </p:cNvSpPr>
            <p:nvPr/>
          </p:nvSpPr>
          <p:spPr bwMode="auto">
            <a:xfrm>
              <a:off x="1134" y="3060"/>
              <a:ext cx="1084" cy="291"/>
            </a:xfrm>
            <a:prstGeom prst="rect">
              <a:avLst/>
            </a:prstGeom>
            <a:solidFill>
              <a:srgbClr val="FF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FontTx/>
                <a:buNone/>
              </a:pPr>
              <a:r>
                <a:rPr lang="zh-CN" altLang="en-US" sz="2400">
                  <a:solidFill>
                    <a:srgbClr val="333399"/>
                  </a:solidFill>
                  <a:latin typeface="Tahoma" panose="020B0604030504040204" pitchFamily="34" charset="0"/>
                  <a:ea typeface="黑体" panose="02010609060101010101" pitchFamily="49" charset="-122"/>
                </a:rPr>
                <a:t>传播时延 </a:t>
              </a:r>
              <a:r>
                <a:rPr lang="en-US" altLang="zh-CN" sz="2400">
                  <a:solidFill>
                    <a:srgbClr val="333399"/>
                  </a:solidFill>
                  <a:latin typeface="Tahoma" panose="020B0604030504040204" pitchFamily="34" charset="0"/>
                  <a:ea typeface="黑体" panose="02010609060101010101" pitchFamily="49" charset="-122"/>
                </a:rPr>
                <a:t>= </a:t>
              </a:r>
            </a:p>
          </p:txBody>
        </p:sp>
        <p:sp>
          <p:nvSpPr>
            <p:cNvPr id="61451" name="Text Box 8"/>
            <p:cNvSpPr txBox="1">
              <a:spLocks noChangeArrowheads="1"/>
            </p:cNvSpPr>
            <p:nvPr/>
          </p:nvSpPr>
          <p:spPr bwMode="auto">
            <a:xfrm>
              <a:off x="3053" y="2916"/>
              <a:ext cx="1383" cy="291"/>
            </a:xfrm>
            <a:prstGeom prst="rect">
              <a:avLst/>
            </a:prstGeom>
            <a:solidFill>
              <a:srgbClr val="FF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FontTx/>
                <a:buNone/>
              </a:pPr>
              <a:r>
                <a:rPr lang="zh-CN" altLang="en-US" sz="2400">
                  <a:solidFill>
                    <a:srgbClr val="333399"/>
                  </a:solidFill>
                  <a:latin typeface="Tahoma" panose="020B0604030504040204" pitchFamily="34" charset="0"/>
                  <a:ea typeface="黑体" panose="02010609060101010101" pitchFamily="49" charset="-122"/>
                </a:rPr>
                <a:t>信道长度（</a:t>
              </a:r>
              <a:r>
                <a:rPr lang="zh-CN" altLang="en-US" sz="2400">
                  <a:solidFill>
                    <a:schemeClr val="hlink"/>
                  </a:solidFill>
                  <a:latin typeface="Tahoma" panose="020B0604030504040204" pitchFamily="34" charset="0"/>
                  <a:ea typeface="黑体" panose="02010609060101010101" pitchFamily="49" charset="-122"/>
                </a:rPr>
                <a:t>米</a:t>
              </a:r>
              <a:r>
                <a:rPr lang="zh-CN" altLang="en-US" sz="2400">
                  <a:solidFill>
                    <a:srgbClr val="333399"/>
                  </a:solidFill>
                  <a:latin typeface="Tahoma" panose="020B0604030504040204" pitchFamily="34" charset="0"/>
                  <a:ea typeface="黑体" panose="02010609060101010101" pitchFamily="49" charset="-122"/>
                </a:rPr>
                <a:t>）</a:t>
              </a:r>
            </a:p>
          </p:txBody>
        </p:sp>
        <p:sp>
          <p:nvSpPr>
            <p:cNvPr id="61452" name="Text Box 9"/>
            <p:cNvSpPr txBox="1">
              <a:spLocks noChangeArrowheads="1"/>
            </p:cNvSpPr>
            <p:nvPr/>
          </p:nvSpPr>
          <p:spPr bwMode="auto">
            <a:xfrm>
              <a:off x="2382" y="3241"/>
              <a:ext cx="2726" cy="288"/>
            </a:xfrm>
            <a:prstGeom prst="rect">
              <a:avLst/>
            </a:prstGeom>
            <a:solidFill>
              <a:srgbClr val="FF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FontTx/>
                <a:buNone/>
              </a:pPr>
              <a:r>
                <a:rPr lang="zh-CN" altLang="en-US" sz="2400">
                  <a:solidFill>
                    <a:srgbClr val="333399"/>
                  </a:solidFill>
                  <a:latin typeface="Tahoma" panose="020B0604030504040204" pitchFamily="34" charset="0"/>
                  <a:ea typeface="黑体" panose="02010609060101010101" pitchFamily="49" charset="-122"/>
                </a:rPr>
                <a:t>信号在信道上的传播速率（</a:t>
              </a:r>
              <a:r>
                <a:rPr lang="zh-CN" altLang="en-US" sz="2400">
                  <a:solidFill>
                    <a:schemeClr val="hlink"/>
                  </a:solidFill>
                  <a:latin typeface="Tahoma" panose="020B0604030504040204" pitchFamily="34" charset="0"/>
                  <a:ea typeface="黑体" panose="02010609060101010101" pitchFamily="49" charset="-122"/>
                </a:rPr>
                <a:t>米</a:t>
              </a:r>
              <a:r>
                <a:rPr lang="en-US" altLang="zh-CN" sz="2400">
                  <a:solidFill>
                    <a:schemeClr val="hlink"/>
                  </a:solidFill>
                  <a:latin typeface="Tahoma" panose="020B0604030504040204" pitchFamily="34" charset="0"/>
                  <a:ea typeface="黑体" panose="02010609060101010101" pitchFamily="49" charset="-122"/>
                </a:rPr>
                <a:t>/</a:t>
              </a:r>
              <a:r>
                <a:rPr lang="zh-CN" altLang="en-US" sz="2400">
                  <a:solidFill>
                    <a:schemeClr val="hlink"/>
                  </a:solidFill>
                  <a:latin typeface="Tahoma" panose="020B0604030504040204" pitchFamily="34" charset="0"/>
                  <a:ea typeface="黑体" panose="02010609060101010101" pitchFamily="49" charset="-122"/>
                </a:rPr>
                <a:t>秒）</a:t>
              </a:r>
              <a:endParaRPr lang="zh-CN" altLang="en-US" sz="2400">
                <a:solidFill>
                  <a:srgbClr val="333399"/>
                </a:solidFill>
                <a:latin typeface="Tahoma" panose="020B0604030504040204" pitchFamily="34" charset="0"/>
                <a:ea typeface="黑体" panose="02010609060101010101" pitchFamily="49" charset="-122"/>
              </a:endParaRPr>
            </a:p>
          </p:txBody>
        </p:sp>
        <p:sp>
          <p:nvSpPr>
            <p:cNvPr id="61453" name="Line 10"/>
            <p:cNvSpPr>
              <a:spLocks noChangeShapeType="1"/>
            </p:cNvSpPr>
            <p:nvPr/>
          </p:nvSpPr>
          <p:spPr bwMode="auto">
            <a:xfrm>
              <a:off x="2190" y="3233"/>
              <a:ext cx="2913" cy="16"/>
            </a:xfrm>
            <a:prstGeom prst="line">
              <a:avLst/>
            </a:prstGeom>
            <a:noFill/>
            <a:ln w="285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61445" name="Text Box 13"/>
          <p:cNvSpPr txBox="1">
            <a:spLocks noChangeArrowheads="1"/>
          </p:cNvSpPr>
          <p:nvPr/>
        </p:nvSpPr>
        <p:spPr bwMode="auto">
          <a:xfrm>
            <a:off x="911225" y="4149725"/>
            <a:ext cx="10729913"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50000"/>
              </a:spcBef>
              <a:buClrTx/>
              <a:buFontTx/>
              <a:buNone/>
            </a:pPr>
            <a:r>
              <a:rPr lang="zh-CN" altLang="en-US" sz="2000">
                <a:latin typeface="黑体" panose="02010609060101010101" pitchFamily="49" charset="-122"/>
                <a:ea typeface="黑体" panose="02010609060101010101" pitchFamily="49" charset="-122"/>
              </a:rPr>
              <a:t>电磁波在自由空间的传播速率是光速，即</a:t>
            </a:r>
            <a:r>
              <a:rPr lang="en-US" altLang="zh-CN" sz="2000">
                <a:latin typeface="黑体" panose="02010609060101010101" pitchFamily="49" charset="-122"/>
                <a:ea typeface="黑体" panose="02010609060101010101" pitchFamily="49" charset="-122"/>
              </a:rPr>
              <a:t>3.0×10</a:t>
            </a:r>
            <a:r>
              <a:rPr lang="en-US" altLang="zh-CN" sz="2000" baseline="30000">
                <a:latin typeface="黑体" panose="02010609060101010101" pitchFamily="49" charset="-122"/>
                <a:ea typeface="黑体" panose="02010609060101010101" pitchFamily="49" charset="-122"/>
              </a:rPr>
              <a:t>5</a:t>
            </a:r>
            <a:r>
              <a:rPr lang="en-US" altLang="zh-CN" sz="2000">
                <a:latin typeface="黑体" panose="02010609060101010101" pitchFamily="49" charset="-122"/>
                <a:ea typeface="黑体" panose="02010609060101010101" pitchFamily="49" charset="-122"/>
              </a:rPr>
              <a:t>km/s</a:t>
            </a:r>
            <a:r>
              <a:rPr lang="zh-CN" altLang="en-US" sz="2000">
                <a:latin typeface="黑体" panose="02010609060101010101" pitchFamily="49" charset="-122"/>
                <a:ea typeface="黑体" panose="02010609060101010101" pitchFamily="49" charset="-122"/>
              </a:rPr>
              <a:t>。在铜线电缆中的传播速率为</a:t>
            </a:r>
            <a:r>
              <a:rPr lang="en-US" altLang="zh-CN" sz="2000">
                <a:latin typeface="黑体" panose="02010609060101010101" pitchFamily="49" charset="-122"/>
                <a:ea typeface="黑体" panose="02010609060101010101" pitchFamily="49" charset="-122"/>
              </a:rPr>
              <a:t>2.3×10</a:t>
            </a:r>
            <a:r>
              <a:rPr lang="en-US" altLang="zh-CN" sz="2000" baseline="30000">
                <a:latin typeface="黑体" panose="02010609060101010101" pitchFamily="49" charset="-122"/>
                <a:ea typeface="黑体" panose="02010609060101010101" pitchFamily="49" charset="-122"/>
              </a:rPr>
              <a:t>5</a:t>
            </a:r>
            <a:r>
              <a:rPr lang="en-US" altLang="zh-CN" sz="2000">
                <a:latin typeface="黑体" panose="02010609060101010101" pitchFamily="49" charset="-122"/>
                <a:ea typeface="黑体" panose="02010609060101010101" pitchFamily="49" charset="-122"/>
              </a:rPr>
              <a:t>km/s</a:t>
            </a:r>
            <a:r>
              <a:rPr lang="zh-CN" altLang="en-US" sz="2000">
                <a:latin typeface="黑体" panose="02010609060101010101" pitchFamily="49" charset="-122"/>
                <a:ea typeface="黑体" panose="02010609060101010101" pitchFamily="49" charset="-122"/>
              </a:rPr>
              <a:t>，在光纤中的传播速率为</a:t>
            </a:r>
            <a:r>
              <a:rPr lang="en-US" altLang="zh-CN" sz="2000">
                <a:latin typeface="黑体" panose="02010609060101010101" pitchFamily="49" charset="-122"/>
                <a:ea typeface="黑体" panose="02010609060101010101" pitchFamily="49" charset="-122"/>
              </a:rPr>
              <a:t>2.0×10</a:t>
            </a:r>
            <a:r>
              <a:rPr lang="en-US" altLang="zh-CN" sz="2000" baseline="30000">
                <a:latin typeface="黑体" panose="02010609060101010101" pitchFamily="49" charset="-122"/>
                <a:ea typeface="黑体" panose="02010609060101010101" pitchFamily="49" charset="-122"/>
              </a:rPr>
              <a:t>5</a:t>
            </a:r>
            <a:r>
              <a:rPr lang="en-US" altLang="zh-CN" sz="2000">
                <a:latin typeface="黑体" panose="02010609060101010101" pitchFamily="49" charset="-122"/>
                <a:ea typeface="黑体" panose="02010609060101010101" pitchFamily="49" charset="-122"/>
              </a:rPr>
              <a:t>km/s</a:t>
            </a:r>
            <a:r>
              <a:rPr lang="zh-CN" altLang="en-US" sz="2000">
                <a:latin typeface="黑体" panose="02010609060101010101" pitchFamily="49" charset="-122"/>
                <a:ea typeface="黑体" panose="02010609060101010101" pitchFamily="49" charset="-122"/>
              </a:rPr>
              <a:t>。例：</a:t>
            </a:r>
            <a:r>
              <a:rPr lang="en-US" altLang="zh-CN" sz="2000">
                <a:latin typeface="黑体" panose="02010609060101010101" pitchFamily="49" charset="-122"/>
                <a:ea typeface="黑体" panose="02010609060101010101" pitchFamily="49" charset="-122"/>
              </a:rPr>
              <a:t>1000km</a:t>
            </a:r>
            <a:r>
              <a:rPr lang="zh-CN" altLang="en-US" sz="2000">
                <a:latin typeface="黑体" panose="02010609060101010101" pitchFamily="49" charset="-122"/>
                <a:ea typeface="黑体" panose="02010609060101010101" pitchFamily="49" charset="-122"/>
              </a:rPr>
              <a:t>长的光纤线路产生的传播时延大约为</a:t>
            </a:r>
            <a:r>
              <a:rPr lang="en-US" altLang="zh-CN" sz="2000">
                <a:latin typeface="黑体" panose="02010609060101010101" pitchFamily="49" charset="-122"/>
                <a:ea typeface="黑体" panose="02010609060101010101" pitchFamily="49" charset="-122"/>
              </a:rPr>
              <a:t>5ms </a:t>
            </a:r>
            <a:endParaRPr lang="zh-CN" altLang="en-US" sz="2000">
              <a:latin typeface="黑体" panose="02010609060101010101" pitchFamily="49" charset="-122"/>
              <a:ea typeface="黑体" panose="02010609060101010101" pitchFamily="49" charset="-122"/>
            </a:endParaRPr>
          </a:p>
        </p:txBody>
      </p:sp>
      <p:sp>
        <p:nvSpPr>
          <p:cNvPr id="61446" name="矩形 10"/>
          <p:cNvSpPr>
            <a:spLocks noChangeArrowheads="1"/>
          </p:cNvSpPr>
          <p:nvPr/>
        </p:nvSpPr>
        <p:spPr bwMode="auto">
          <a:xfrm>
            <a:off x="766763" y="1125538"/>
            <a:ext cx="1073150" cy="496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spAutoFit/>
          </a:bodyPr>
          <a:lstStyle>
            <a:lvl1pPr>
              <a:defRPr>
                <a:solidFill>
                  <a:schemeClr val="tx1"/>
                </a:solidFill>
                <a:latin typeface="Verdana" panose="020B0604030504040204" pitchFamily="34" charset="0"/>
                <a:ea typeface="黑体" panose="02010609060101010101" pitchFamily="49" charset="-122"/>
              </a:defRPr>
            </a:lvl1pPr>
            <a:lvl2pPr marL="742950" indent="-285750">
              <a:defRPr>
                <a:solidFill>
                  <a:schemeClr val="tx1"/>
                </a:solidFill>
                <a:latin typeface="Verdana" panose="020B0604030504040204" pitchFamily="34" charset="0"/>
                <a:ea typeface="黑体" panose="02010609060101010101" pitchFamily="49" charset="-122"/>
              </a:defRPr>
            </a:lvl2pPr>
            <a:lvl3pPr marL="1143000" indent="-228600">
              <a:defRPr>
                <a:solidFill>
                  <a:schemeClr val="tx1"/>
                </a:solidFill>
                <a:latin typeface="Verdana" panose="020B0604030504040204" pitchFamily="34" charset="0"/>
                <a:ea typeface="黑体" panose="02010609060101010101" pitchFamily="49" charset="-122"/>
              </a:defRPr>
            </a:lvl3pPr>
            <a:lvl4pPr marL="1600200" indent="-228600">
              <a:defRPr>
                <a:solidFill>
                  <a:schemeClr val="tx1"/>
                </a:solidFill>
                <a:latin typeface="Verdana" panose="020B0604030504040204" pitchFamily="34" charset="0"/>
                <a:ea typeface="黑体" panose="02010609060101010101" pitchFamily="49" charset="-122"/>
              </a:defRPr>
            </a:lvl4pPr>
            <a:lvl5pPr marL="2057400" indent="-228600">
              <a:defRPr>
                <a:solidFill>
                  <a:schemeClr val="tx1"/>
                </a:solidFill>
                <a:latin typeface="Verdana" panose="020B0604030504040204" pitchFamily="34" charset="0"/>
                <a:ea typeface="黑体" panose="02010609060101010101" pitchFamily="49"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9pPr>
          </a:lstStyle>
          <a:p>
            <a:pPr>
              <a:lnSpc>
                <a:spcPct val="120000"/>
              </a:lnSpc>
              <a:spcBef>
                <a:spcPts val="600"/>
              </a:spcBef>
            </a:pPr>
            <a:r>
              <a:rPr lang="zh-CN" altLang="en-US" sz="2400">
                <a:solidFill>
                  <a:srgbClr val="0070C0"/>
                </a:solidFill>
                <a:latin typeface="微软雅黑" panose="020B0503020204020204" pitchFamily="34" charset="-122"/>
                <a:ea typeface="微软雅黑" panose="020B0503020204020204" pitchFamily="34" charset="-122"/>
              </a:rPr>
              <a:t>时延</a:t>
            </a:r>
          </a:p>
        </p:txBody>
      </p:sp>
      <p:sp>
        <p:nvSpPr>
          <p:cNvPr id="61447" name="Rectangle 3"/>
          <p:cNvSpPr txBox="1">
            <a:spLocks noChangeArrowheads="1"/>
          </p:cNvSpPr>
          <p:nvPr/>
        </p:nvSpPr>
        <p:spPr bwMode="auto">
          <a:xfrm>
            <a:off x="766763" y="5232400"/>
            <a:ext cx="11161712" cy="149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spAutoFit/>
          </a:bodyPr>
          <a:lstStyle>
            <a:lvl1pPr marL="469900" indent="-469900">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908050" indent="-436563">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304925" indent="-395288">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93863" indent="-38735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93913" indent="-398463">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a:lnSpc>
                <a:spcPct val="120000"/>
              </a:lnSpc>
              <a:spcBef>
                <a:spcPts val="600"/>
              </a:spcBef>
              <a:buFont typeface="Wingdings" panose="05000000000000000000" pitchFamily="2" charset="2"/>
              <a:buChar char="l"/>
            </a:pPr>
            <a:r>
              <a:rPr lang="zh-CN" altLang="en-US" sz="2400">
                <a:solidFill>
                  <a:srgbClr val="0070C0"/>
                </a:solidFill>
                <a:latin typeface="微软雅黑" panose="020B0503020204020204" pitchFamily="34" charset="-122"/>
                <a:ea typeface="微软雅黑" panose="020B0503020204020204" pitchFamily="34" charset="-122"/>
              </a:rPr>
              <a:t>处理时延</a:t>
            </a:r>
            <a:r>
              <a:rPr lang="en-US" altLang="zh-CN" sz="2400">
                <a:solidFill>
                  <a:srgbClr val="0070C0"/>
                </a:solidFill>
                <a:latin typeface="微软雅黑" panose="020B0503020204020204" pitchFamily="34" charset="-122"/>
                <a:ea typeface="微软雅黑" panose="020B0503020204020204" pitchFamily="34" charset="-122"/>
              </a:rPr>
              <a:t>: </a:t>
            </a:r>
            <a:r>
              <a:rPr lang="zh-CN" altLang="en-US" sz="2400">
                <a:latin typeface="微软雅黑" panose="020B0503020204020204" pitchFamily="34" charset="-122"/>
                <a:ea typeface="微软雅黑" panose="020B0503020204020204" pitchFamily="34" charset="-122"/>
              </a:rPr>
              <a:t>交换结点为存储转发而进行一些必要的处理所花费的时间。 </a:t>
            </a:r>
          </a:p>
          <a:p>
            <a:pPr>
              <a:lnSpc>
                <a:spcPct val="120000"/>
              </a:lnSpc>
              <a:spcBef>
                <a:spcPts val="600"/>
              </a:spcBef>
              <a:buFont typeface="Wingdings" panose="05000000000000000000" pitchFamily="2" charset="2"/>
              <a:buChar char="l"/>
            </a:pPr>
            <a:r>
              <a:rPr lang="zh-CN" altLang="en-US" sz="2400">
                <a:solidFill>
                  <a:srgbClr val="0070C0"/>
                </a:solidFill>
                <a:latin typeface="微软雅黑" panose="020B0503020204020204" pitchFamily="34" charset="-122"/>
                <a:ea typeface="微软雅黑" panose="020B0503020204020204" pitchFamily="34" charset="-122"/>
              </a:rPr>
              <a:t>排队时延</a:t>
            </a:r>
            <a:r>
              <a:rPr lang="en-US" altLang="zh-CN" sz="2400">
                <a:solidFill>
                  <a:srgbClr val="0070C0"/>
                </a:solidFill>
                <a:latin typeface="微软雅黑" panose="020B0503020204020204" pitchFamily="34" charset="-122"/>
                <a:ea typeface="微软雅黑" panose="020B0503020204020204" pitchFamily="34" charset="-122"/>
              </a:rPr>
              <a:t>: </a:t>
            </a:r>
            <a:r>
              <a:rPr lang="zh-CN" altLang="en-US" sz="2400">
                <a:latin typeface="微软雅黑" panose="020B0503020204020204" pitchFamily="34" charset="-122"/>
                <a:ea typeface="微软雅黑" panose="020B0503020204020204" pitchFamily="34" charset="-122"/>
              </a:rPr>
              <a:t>结点缓存队列中分组排队所经历的时延。排队时延的长短往往取决于网络中当时的通信量。</a:t>
            </a:r>
          </a:p>
        </p:txBody>
      </p:sp>
      <p:pic>
        <p:nvPicPr>
          <p:cNvPr id="61448" name="图片 1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502650" y="-9525"/>
            <a:ext cx="3689350" cy="1782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a:xfrm>
            <a:off x="623888" y="982663"/>
            <a:ext cx="3844925" cy="569912"/>
          </a:xfrm>
          <a:solidFill>
            <a:schemeClr val="bg1"/>
          </a:solidFill>
        </p:spPr>
        <p:txBody>
          <a:bodyPr/>
          <a:lstStyle/>
          <a:p>
            <a:pPr algn="ctr" eaLnBrk="1" hangingPunct="1"/>
            <a:r>
              <a:rPr lang="zh-CN" altLang="en-US" sz="2800" smtClean="0">
                <a:ea typeface="黑体" panose="02010609060101010101" pitchFamily="49" charset="-122"/>
              </a:rPr>
              <a:t>四种时延所产生的地方</a:t>
            </a:r>
            <a:r>
              <a:rPr lang="zh-CN" altLang="en-US" sz="2800" smtClean="0"/>
              <a:t> </a:t>
            </a:r>
          </a:p>
        </p:txBody>
      </p:sp>
      <p:sp>
        <p:nvSpPr>
          <p:cNvPr id="63491" name="Rectangle 3"/>
          <p:cNvSpPr>
            <a:spLocks noChangeArrowheads="1"/>
          </p:cNvSpPr>
          <p:nvPr/>
        </p:nvSpPr>
        <p:spPr bwMode="auto">
          <a:xfrm>
            <a:off x="1631950" y="-184150"/>
            <a:ext cx="18415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FontTx/>
              <a:buNone/>
            </a:pPr>
            <a:endParaRPr lang="zh-CN" altLang="en-US" sz="1800">
              <a:ea typeface="黑体" panose="02010609060101010101" pitchFamily="49" charset="-122"/>
            </a:endParaRPr>
          </a:p>
        </p:txBody>
      </p:sp>
      <p:sp>
        <p:nvSpPr>
          <p:cNvPr id="63492" name="Rectangle 4"/>
          <p:cNvSpPr>
            <a:spLocks noChangeArrowheads="1"/>
          </p:cNvSpPr>
          <p:nvPr/>
        </p:nvSpPr>
        <p:spPr bwMode="auto">
          <a:xfrm>
            <a:off x="3660775" y="4702175"/>
            <a:ext cx="5522913" cy="265113"/>
          </a:xfrm>
          <a:prstGeom prst="rect">
            <a:avLst/>
          </a:prstGeom>
          <a:gradFill rotWithShape="1">
            <a:gsLst>
              <a:gs pos="0">
                <a:srgbClr val="313131"/>
              </a:gs>
              <a:gs pos="50000">
                <a:srgbClr val="B2B2B2"/>
              </a:gs>
              <a:gs pos="100000">
                <a:srgbClr val="313131"/>
              </a:gs>
            </a:gsLst>
            <a:lin ang="5400000" scaled="1"/>
          </a:gradFill>
          <a:ln w="9525">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FontTx/>
              <a:buNone/>
            </a:pPr>
            <a:endParaRPr lang="zh-CN" altLang="en-US" sz="1800">
              <a:ea typeface="黑体" panose="02010609060101010101" pitchFamily="49" charset="-122"/>
            </a:endParaRPr>
          </a:p>
        </p:txBody>
      </p:sp>
      <p:sp>
        <p:nvSpPr>
          <p:cNvPr id="63493" name="Oval 5"/>
          <p:cNvSpPr>
            <a:spLocks noChangeArrowheads="1"/>
          </p:cNvSpPr>
          <p:nvPr/>
        </p:nvSpPr>
        <p:spPr bwMode="auto">
          <a:xfrm>
            <a:off x="2392363" y="4168775"/>
            <a:ext cx="1358900" cy="1331913"/>
          </a:xfrm>
          <a:prstGeom prst="ellipse">
            <a:avLst/>
          </a:prstGeom>
          <a:gradFill rotWithShape="1">
            <a:gsLst>
              <a:gs pos="0">
                <a:srgbClr val="FFFF99"/>
              </a:gs>
              <a:gs pos="100000">
                <a:srgbClr val="B2B26B"/>
              </a:gs>
            </a:gsLst>
            <a:path path="shape">
              <a:fillToRect l="50000" t="50000" r="50000" b="50000"/>
            </a:path>
          </a:gradFill>
          <a:ln w="9525">
            <a:solidFill>
              <a:schemeClr val="folHlink"/>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FontTx/>
              <a:buNone/>
            </a:pPr>
            <a:endParaRPr lang="zh-CN" altLang="en-US" sz="1800">
              <a:ea typeface="黑体" panose="02010609060101010101" pitchFamily="49" charset="-122"/>
            </a:endParaRPr>
          </a:p>
        </p:txBody>
      </p:sp>
      <p:sp>
        <p:nvSpPr>
          <p:cNvPr id="63494" name="Oval 6"/>
          <p:cNvSpPr>
            <a:spLocks noChangeArrowheads="1"/>
          </p:cNvSpPr>
          <p:nvPr/>
        </p:nvSpPr>
        <p:spPr bwMode="auto">
          <a:xfrm>
            <a:off x="9093200" y="4168775"/>
            <a:ext cx="1358900" cy="1331913"/>
          </a:xfrm>
          <a:prstGeom prst="ellipse">
            <a:avLst/>
          </a:prstGeom>
          <a:gradFill rotWithShape="1">
            <a:gsLst>
              <a:gs pos="0">
                <a:srgbClr val="FFFF99"/>
              </a:gs>
              <a:gs pos="100000">
                <a:srgbClr val="AAAA66"/>
              </a:gs>
            </a:gsLst>
            <a:path path="shape">
              <a:fillToRect l="50000" t="50000" r="50000" b="50000"/>
            </a:path>
          </a:gradFill>
          <a:ln w="9525">
            <a:solidFill>
              <a:schemeClr val="folHlink"/>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FontTx/>
              <a:buNone/>
            </a:pPr>
            <a:endParaRPr lang="zh-CN" altLang="en-US" sz="1800">
              <a:ea typeface="黑体" panose="02010609060101010101" pitchFamily="49" charset="-122"/>
            </a:endParaRPr>
          </a:p>
        </p:txBody>
      </p:sp>
      <p:grpSp>
        <p:nvGrpSpPr>
          <p:cNvPr id="63495" name="Group 7"/>
          <p:cNvGrpSpPr>
            <a:grpSpLocks/>
          </p:cNvGrpSpPr>
          <p:nvPr/>
        </p:nvGrpSpPr>
        <p:grpSpPr bwMode="auto">
          <a:xfrm>
            <a:off x="2754313" y="4576763"/>
            <a:ext cx="723900" cy="458787"/>
            <a:chOff x="1567" y="1056"/>
            <a:chExt cx="384" cy="336"/>
          </a:xfrm>
        </p:grpSpPr>
        <p:sp>
          <p:nvSpPr>
            <p:cNvPr id="63520" name="Rectangle 8"/>
            <p:cNvSpPr>
              <a:spLocks noChangeArrowheads="1"/>
            </p:cNvSpPr>
            <p:nvPr/>
          </p:nvSpPr>
          <p:spPr bwMode="auto">
            <a:xfrm>
              <a:off x="1663" y="1056"/>
              <a:ext cx="288" cy="336"/>
            </a:xfrm>
            <a:prstGeom prst="rect">
              <a:avLst/>
            </a:prstGeom>
            <a:solidFill>
              <a:srgbClr val="99CCFF"/>
            </a:solidFill>
            <a:ln w="9525">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FontTx/>
                <a:buNone/>
              </a:pPr>
              <a:endParaRPr lang="zh-CN" altLang="en-US" sz="1800">
                <a:ea typeface="黑体" panose="02010609060101010101" pitchFamily="49" charset="-122"/>
              </a:endParaRPr>
            </a:p>
          </p:txBody>
        </p:sp>
        <p:sp>
          <p:nvSpPr>
            <p:cNvPr id="63521" name="Freeform 9"/>
            <p:cNvSpPr>
              <a:spLocks/>
            </p:cNvSpPr>
            <p:nvPr/>
          </p:nvSpPr>
          <p:spPr bwMode="auto">
            <a:xfrm>
              <a:off x="1567" y="1056"/>
              <a:ext cx="384" cy="336"/>
            </a:xfrm>
            <a:custGeom>
              <a:avLst/>
              <a:gdLst>
                <a:gd name="T0" fmla="*/ 0 w 384"/>
                <a:gd name="T1" fmla="*/ 0 h 336"/>
                <a:gd name="T2" fmla="*/ 384 w 384"/>
                <a:gd name="T3" fmla="*/ 0 h 336"/>
                <a:gd name="T4" fmla="*/ 384 w 384"/>
                <a:gd name="T5" fmla="*/ 336 h 336"/>
                <a:gd name="T6" fmla="*/ 0 w 384"/>
                <a:gd name="T7" fmla="*/ 336 h 33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84" h="336">
                  <a:moveTo>
                    <a:pt x="0" y="0"/>
                  </a:moveTo>
                  <a:lnTo>
                    <a:pt x="384" y="0"/>
                  </a:lnTo>
                  <a:lnTo>
                    <a:pt x="384" y="336"/>
                  </a:lnTo>
                  <a:lnTo>
                    <a:pt x="0" y="336"/>
                  </a:lnTo>
                </a:path>
              </a:pathLst>
            </a:custGeom>
            <a:noFill/>
            <a:ln w="28575" cmpd="sng">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3522" name="Line 10"/>
            <p:cNvSpPr>
              <a:spLocks noChangeShapeType="1"/>
            </p:cNvSpPr>
            <p:nvPr/>
          </p:nvSpPr>
          <p:spPr bwMode="auto">
            <a:xfrm>
              <a:off x="1855" y="1056"/>
              <a:ext cx="0" cy="336"/>
            </a:xfrm>
            <a:prstGeom prst="line">
              <a:avLst/>
            </a:prstGeom>
            <a:noFill/>
            <a:ln w="952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3523" name="Line 11"/>
            <p:cNvSpPr>
              <a:spLocks noChangeShapeType="1"/>
            </p:cNvSpPr>
            <p:nvPr/>
          </p:nvSpPr>
          <p:spPr bwMode="auto">
            <a:xfrm>
              <a:off x="1759" y="1056"/>
              <a:ext cx="0" cy="336"/>
            </a:xfrm>
            <a:prstGeom prst="line">
              <a:avLst/>
            </a:prstGeom>
            <a:noFill/>
            <a:ln w="952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3524" name="Line 12"/>
            <p:cNvSpPr>
              <a:spLocks noChangeShapeType="1"/>
            </p:cNvSpPr>
            <p:nvPr/>
          </p:nvSpPr>
          <p:spPr bwMode="auto">
            <a:xfrm>
              <a:off x="1663" y="1056"/>
              <a:ext cx="0" cy="336"/>
            </a:xfrm>
            <a:prstGeom prst="line">
              <a:avLst/>
            </a:prstGeom>
            <a:noFill/>
            <a:ln w="952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63496" name="Line 13"/>
          <p:cNvSpPr>
            <a:spLocks noChangeShapeType="1"/>
          </p:cNvSpPr>
          <p:nvPr/>
        </p:nvSpPr>
        <p:spPr bwMode="auto">
          <a:xfrm>
            <a:off x="3473450" y="4822825"/>
            <a:ext cx="271463" cy="6350"/>
          </a:xfrm>
          <a:prstGeom prst="line">
            <a:avLst/>
          </a:prstGeom>
          <a:noFill/>
          <a:ln w="285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3497" name="Rectangle 14"/>
          <p:cNvSpPr>
            <a:spLocks noChangeArrowheads="1"/>
          </p:cNvSpPr>
          <p:nvPr/>
        </p:nvSpPr>
        <p:spPr bwMode="auto">
          <a:xfrm>
            <a:off x="3535363" y="4729163"/>
            <a:ext cx="169862" cy="193675"/>
          </a:xfrm>
          <a:prstGeom prst="rect">
            <a:avLst/>
          </a:prstGeom>
          <a:solidFill>
            <a:schemeClr val="hlink"/>
          </a:solidFill>
          <a:ln w="9525">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FontTx/>
              <a:buNone/>
            </a:pPr>
            <a:endParaRPr lang="zh-CN" altLang="en-US" sz="1800">
              <a:ea typeface="黑体" panose="02010609060101010101" pitchFamily="49" charset="-122"/>
            </a:endParaRPr>
          </a:p>
        </p:txBody>
      </p:sp>
      <p:sp>
        <p:nvSpPr>
          <p:cNvPr id="63498" name="AutoShape 15"/>
          <p:cNvSpPr>
            <a:spLocks noChangeArrowheads="1"/>
          </p:cNvSpPr>
          <p:nvPr/>
        </p:nvSpPr>
        <p:spPr bwMode="auto">
          <a:xfrm>
            <a:off x="4294188" y="4754563"/>
            <a:ext cx="1266825" cy="177800"/>
          </a:xfrm>
          <a:prstGeom prst="rightArrow">
            <a:avLst>
              <a:gd name="adj1" fmla="val 50000"/>
              <a:gd name="adj2" fmla="val 178125"/>
            </a:avLst>
          </a:prstGeom>
          <a:solidFill>
            <a:srgbClr val="00FFCC"/>
          </a:solidFill>
          <a:ln w="9525" algn="ctr">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FontTx/>
              <a:buNone/>
            </a:pPr>
            <a:endParaRPr lang="zh-CN" altLang="en-US" sz="1800">
              <a:ea typeface="黑体" panose="02010609060101010101" pitchFamily="49" charset="-122"/>
            </a:endParaRPr>
          </a:p>
        </p:txBody>
      </p:sp>
      <p:sp>
        <p:nvSpPr>
          <p:cNvPr id="63499" name="AutoShape 16"/>
          <p:cNvSpPr>
            <a:spLocks noChangeArrowheads="1"/>
          </p:cNvSpPr>
          <p:nvPr/>
        </p:nvSpPr>
        <p:spPr bwMode="auto">
          <a:xfrm>
            <a:off x="1663700" y="4754563"/>
            <a:ext cx="1268413" cy="177800"/>
          </a:xfrm>
          <a:prstGeom prst="rightArrow">
            <a:avLst>
              <a:gd name="adj1" fmla="val 50000"/>
              <a:gd name="adj2" fmla="val 178348"/>
            </a:avLst>
          </a:prstGeom>
          <a:solidFill>
            <a:srgbClr val="00FFCC"/>
          </a:solidFill>
          <a:ln w="9525">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FontTx/>
              <a:buNone/>
            </a:pPr>
            <a:endParaRPr lang="zh-CN" altLang="en-US" sz="1800">
              <a:ea typeface="黑体" panose="02010609060101010101" pitchFamily="49" charset="-122"/>
            </a:endParaRPr>
          </a:p>
        </p:txBody>
      </p:sp>
      <p:sp>
        <p:nvSpPr>
          <p:cNvPr id="63500" name="AutoShape 17"/>
          <p:cNvSpPr>
            <a:spLocks noChangeArrowheads="1"/>
          </p:cNvSpPr>
          <p:nvPr/>
        </p:nvSpPr>
        <p:spPr bwMode="auto">
          <a:xfrm>
            <a:off x="8088313" y="4746625"/>
            <a:ext cx="1266825" cy="176213"/>
          </a:xfrm>
          <a:prstGeom prst="rightArrow">
            <a:avLst>
              <a:gd name="adj1" fmla="val 50000"/>
              <a:gd name="adj2" fmla="val 179729"/>
            </a:avLst>
          </a:prstGeom>
          <a:solidFill>
            <a:srgbClr val="00FFCC"/>
          </a:solidFill>
          <a:ln w="9525" algn="ctr">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FontTx/>
              <a:buNone/>
            </a:pPr>
            <a:endParaRPr lang="zh-CN" altLang="en-US" sz="1800">
              <a:ea typeface="黑体" panose="02010609060101010101" pitchFamily="49" charset="-122"/>
            </a:endParaRPr>
          </a:p>
        </p:txBody>
      </p:sp>
      <p:sp>
        <p:nvSpPr>
          <p:cNvPr id="63501" name="Text Box 18"/>
          <p:cNvSpPr txBox="1">
            <a:spLocks noChangeArrowheads="1"/>
          </p:cNvSpPr>
          <p:nvPr/>
        </p:nvSpPr>
        <p:spPr bwMode="auto">
          <a:xfrm>
            <a:off x="5584825" y="4645025"/>
            <a:ext cx="1592263" cy="3968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FontTx/>
              <a:buNone/>
            </a:pPr>
            <a:r>
              <a:rPr kumimoji="1" lang="en-US" altLang="zh-CN" sz="2000" b="1">
                <a:solidFill>
                  <a:srgbClr val="333399"/>
                </a:solidFill>
                <a:latin typeface="Arial" panose="020B0604020202020204" pitchFamily="34" charset="0"/>
              </a:rPr>
              <a:t>1 0 1 1 0 0 1</a:t>
            </a:r>
          </a:p>
        </p:txBody>
      </p:sp>
      <p:sp>
        <p:nvSpPr>
          <p:cNvPr id="63502" name="Text Box 19"/>
          <p:cNvSpPr txBox="1">
            <a:spLocks noChangeArrowheads="1"/>
          </p:cNvSpPr>
          <p:nvPr/>
        </p:nvSpPr>
        <p:spPr bwMode="auto">
          <a:xfrm>
            <a:off x="7199313" y="4511675"/>
            <a:ext cx="488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FontTx/>
              <a:buNone/>
            </a:pPr>
            <a:r>
              <a:rPr kumimoji="1" lang="en-US" altLang="zh-CN" sz="2400" b="1">
                <a:solidFill>
                  <a:srgbClr val="333399"/>
                </a:solidFill>
                <a:latin typeface="Times New Roman" panose="02020603050405020304" pitchFamily="18" charset="0"/>
              </a:rPr>
              <a:t>…</a:t>
            </a:r>
          </a:p>
        </p:txBody>
      </p:sp>
      <p:sp>
        <p:nvSpPr>
          <p:cNvPr id="63503" name="Text Box 20"/>
          <p:cNvSpPr txBox="1">
            <a:spLocks noChangeArrowheads="1"/>
          </p:cNvSpPr>
          <p:nvPr/>
        </p:nvSpPr>
        <p:spPr bwMode="auto">
          <a:xfrm>
            <a:off x="3756025" y="5473700"/>
            <a:ext cx="1098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FontTx/>
              <a:buNone/>
            </a:pPr>
            <a:r>
              <a:rPr kumimoji="1" lang="zh-CN" altLang="en-US" sz="2400">
                <a:solidFill>
                  <a:srgbClr val="333399"/>
                </a:solidFill>
                <a:latin typeface="Times New Roman" panose="02020603050405020304" pitchFamily="18" charset="0"/>
                <a:ea typeface="黑体" panose="02010609060101010101" pitchFamily="49" charset="-122"/>
              </a:rPr>
              <a:t>发送器</a:t>
            </a:r>
          </a:p>
        </p:txBody>
      </p:sp>
      <p:sp>
        <p:nvSpPr>
          <p:cNvPr id="63504" name="Text Box 21"/>
          <p:cNvSpPr txBox="1">
            <a:spLocks noChangeArrowheads="1"/>
          </p:cNvSpPr>
          <p:nvPr/>
        </p:nvSpPr>
        <p:spPr bwMode="auto">
          <a:xfrm>
            <a:off x="2711450" y="4987925"/>
            <a:ext cx="793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FontTx/>
              <a:buNone/>
            </a:pPr>
            <a:r>
              <a:rPr kumimoji="1" lang="zh-CN" altLang="en-US" sz="2400">
                <a:solidFill>
                  <a:srgbClr val="333399"/>
                </a:solidFill>
                <a:latin typeface="Times New Roman" panose="02020603050405020304" pitchFamily="18" charset="0"/>
                <a:ea typeface="黑体" panose="02010609060101010101" pitchFamily="49" charset="-122"/>
              </a:rPr>
              <a:t>队列</a:t>
            </a:r>
          </a:p>
        </p:txBody>
      </p:sp>
      <p:grpSp>
        <p:nvGrpSpPr>
          <p:cNvPr id="63505" name="Group 22"/>
          <p:cNvGrpSpPr>
            <a:grpSpLocks/>
          </p:cNvGrpSpPr>
          <p:nvPr/>
        </p:nvGrpSpPr>
        <p:grpSpPr bwMode="auto">
          <a:xfrm>
            <a:off x="7088188" y="3068638"/>
            <a:ext cx="2032000" cy="1612900"/>
            <a:chOff x="3437" y="1933"/>
            <a:chExt cx="1280" cy="1016"/>
          </a:xfrm>
        </p:grpSpPr>
        <p:sp>
          <p:nvSpPr>
            <p:cNvPr id="63518" name="Line 23"/>
            <p:cNvSpPr>
              <a:spLocks noChangeShapeType="1"/>
            </p:cNvSpPr>
            <p:nvPr/>
          </p:nvSpPr>
          <p:spPr bwMode="auto">
            <a:xfrm flipH="1">
              <a:off x="3602" y="2495"/>
              <a:ext cx="276" cy="454"/>
            </a:xfrm>
            <a:prstGeom prst="line">
              <a:avLst/>
            </a:prstGeom>
            <a:noFill/>
            <a:ln w="28575">
              <a:solidFill>
                <a:schemeClr val="folHlink"/>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3519" name="Text Box 24"/>
            <p:cNvSpPr txBox="1">
              <a:spLocks noChangeArrowheads="1"/>
            </p:cNvSpPr>
            <p:nvPr/>
          </p:nvSpPr>
          <p:spPr bwMode="auto">
            <a:xfrm>
              <a:off x="3437" y="1933"/>
              <a:ext cx="1280" cy="523"/>
            </a:xfrm>
            <a:prstGeom prst="rect">
              <a:avLst/>
            </a:prstGeom>
            <a:solidFill>
              <a:srgbClr val="FFFF99"/>
            </a:solidFill>
            <a:ln w="76200" cmpd="tri">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ClrTx/>
                <a:buFontTx/>
                <a:buNone/>
              </a:pPr>
              <a:r>
                <a:rPr kumimoji="1" lang="zh-CN" altLang="en-US" sz="2400">
                  <a:solidFill>
                    <a:srgbClr val="333399"/>
                  </a:solidFill>
                  <a:latin typeface="黑体" panose="02010609060101010101" pitchFamily="49" charset="-122"/>
                  <a:ea typeface="黑体" panose="02010609060101010101" pitchFamily="49" charset="-122"/>
                </a:rPr>
                <a:t>在链路上产生</a:t>
              </a:r>
            </a:p>
            <a:p>
              <a:pPr algn="ctr" eaLnBrk="1" hangingPunct="1">
                <a:spcBef>
                  <a:spcPct val="0"/>
                </a:spcBef>
                <a:buClrTx/>
                <a:buFontTx/>
                <a:buNone/>
              </a:pPr>
              <a:r>
                <a:rPr kumimoji="1" lang="zh-CN" altLang="en-US" sz="2400">
                  <a:solidFill>
                    <a:srgbClr val="333399"/>
                  </a:solidFill>
                  <a:latin typeface="黑体" panose="02010609060101010101" pitchFamily="49" charset="-122"/>
                  <a:ea typeface="黑体" panose="02010609060101010101" pitchFamily="49" charset="-122"/>
                </a:rPr>
                <a:t>传播时延</a:t>
              </a:r>
            </a:p>
          </p:txBody>
        </p:sp>
      </p:grpSp>
      <p:sp>
        <p:nvSpPr>
          <p:cNvPr id="63506" name="Text Box 25"/>
          <p:cNvSpPr txBox="1">
            <a:spLocks noChangeArrowheads="1"/>
          </p:cNvSpPr>
          <p:nvPr/>
        </p:nvSpPr>
        <p:spPr bwMode="auto">
          <a:xfrm>
            <a:off x="9228138" y="5564188"/>
            <a:ext cx="10541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FontTx/>
              <a:buNone/>
            </a:pPr>
            <a:r>
              <a:rPr kumimoji="1" lang="zh-CN" altLang="en-US" sz="2400">
                <a:solidFill>
                  <a:srgbClr val="333399"/>
                </a:solidFill>
                <a:latin typeface="Times New Roman" panose="02020603050405020304" pitchFamily="18" charset="0"/>
                <a:ea typeface="黑体" panose="02010609060101010101" pitchFamily="49" charset="-122"/>
              </a:rPr>
              <a:t>结点</a:t>
            </a:r>
            <a:r>
              <a:rPr kumimoji="1" lang="zh-CN" altLang="en-US" sz="1600">
                <a:solidFill>
                  <a:srgbClr val="333399"/>
                </a:solidFill>
                <a:latin typeface="Arial" panose="020B0604020202020204" pitchFamily="34" charset="0"/>
                <a:ea typeface="黑体" panose="02010609060101010101" pitchFamily="49" charset="-122"/>
              </a:rPr>
              <a:t> </a:t>
            </a:r>
            <a:r>
              <a:rPr kumimoji="1" lang="en-US" altLang="zh-CN" sz="2400">
                <a:solidFill>
                  <a:srgbClr val="333399"/>
                </a:solidFill>
                <a:latin typeface="Arial" panose="020B0604020202020204" pitchFamily="34" charset="0"/>
                <a:ea typeface="黑体" panose="02010609060101010101" pitchFamily="49" charset="-122"/>
              </a:rPr>
              <a:t>B</a:t>
            </a:r>
          </a:p>
        </p:txBody>
      </p:sp>
      <p:sp>
        <p:nvSpPr>
          <p:cNvPr id="63507" name="Text Box 26"/>
          <p:cNvSpPr txBox="1">
            <a:spLocks noChangeArrowheads="1"/>
          </p:cNvSpPr>
          <p:nvPr/>
        </p:nvSpPr>
        <p:spPr bwMode="auto">
          <a:xfrm>
            <a:off x="2532063" y="5473700"/>
            <a:ext cx="10541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FontTx/>
              <a:buNone/>
            </a:pPr>
            <a:r>
              <a:rPr kumimoji="1" lang="zh-CN" altLang="en-US" sz="2400">
                <a:solidFill>
                  <a:srgbClr val="333399"/>
                </a:solidFill>
                <a:latin typeface="Times New Roman" panose="02020603050405020304" pitchFamily="18" charset="0"/>
                <a:ea typeface="黑体" panose="02010609060101010101" pitchFamily="49" charset="-122"/>
              </a:rPr>
              <a:t>结点</a:t>
            </a:r>
            <a:r>
              <a:rPr kumimoji="1" lang="zh-CN" altLang="en-US" sz="1600">
                <a:solidFill>
                  <a:srgbClr val="333399"/>
                </a:solidFill>
                <a:latin typeface="Arial" panose="020B0604020202020204" pitchFamily="34" charset="0"/>
                <a:ea typeface="黑体" panose="02010609060101010101" pitchFamily="49" charset="-122"/>
              </a:rPr>
              <a:t> </a:t>
            </a:r>
            <a:r>
              <a:rPr kumimoji="1" lang="en-US" altLang="zh-CN" sz="2400">
                <a:solidFill>
                  <a:srgbClr val="333399"/>
                </a:solidFill>
                <a:latin typeface="Arial" panose="020B0604020202020204" pitchFamily="34" charset="0"/>
                <a:ea typeface="黑体" panose="02010609060101010101" pitchFamily="49" charset="-122"/>
              </a:rPr>
              <a:t>A</a:t>
            </a:r>
          </a:p>
        </p:txBody>
      </p:sp>
      <p:grpSp>
        <p:nvGrpSpPr>
          <p:cNvPr id="63508" name="Group 27"/>
          <p:cNvGrpSpPr>
            <a:grpSpLocks/>
          </p:cNvGrpSpPr>
          <p:nvPr/>
        </p:nvGrpSpPr>
        <p:grpSpPr bwMode="auto">
          <a:xfrm>
            <a:off x="3481388" y="3284538"/>
            <a:ext cx="3262312" cy="1470025"/>
            <a:chOff x="1165" y="2069"/>
            <a:chExt cx="2055" cy="926"/>
          </a:xfrm>
        </p:grpSpPr>
        <p:sp>
          <p:nvSpPr>
            <p:cNvPr id="63516" name="Text Box 28"/>
            <p:cNvSpPr txBox="1">
              <a:spLocks noChangeArrowheads="1"/>
            </p:cNvSpPr>
            <p:nvPr/>
          </p:nvSpPr>
          <p:spPr bwMode="auto">
            <a:xfrm>
              <a:off x="1165" y="2069"/>
              <a:ext cx="2055" cy="523"/>
            </a:xfrm>
            <a:prstGeom prst="rect">
              <a:avLst/>
            </a:prstGeom>
            <a:solidFill>
              <a:srgbClr val="FFFF99"/>
            </a:solidFill>
            <a:ln w="76200" cmpd="tri">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ClrTx/>
                <a:buFontTx/>
                <a:buNone/>
              </a:pPr>
              <a:r>
                <a:rPr kumimoji="1" lang="zh-CN" altLang="en-US" sz="2400">
                  <a:solidFill>
                    <a:srgbClr val="333399"/>
                  </a:solidFill>
                  <a:latin typeface="黑体" panose="02010609060101010101" pitchFamily="49" charset="-122"/>
                  <a:ea typeface="黑体" panose="02010609060101010101" pitchFamily="49" charset="-122"/>
                </a:rPr>
                <a:t>在发送器产生传输时延</a:t>
              </a:r>
            </a:p>
            <a:p>
              <a:pPr algn="ctr" eaLnBrk="1" hangingPunct="1">
                <a:spcBef>
                  <a:spcPct val="0"/>
                </a:spcBef>
                <a:buClrTx/>
                <a:buFontTx/>
                <a:buNone/>
              </a:pPr>
              <a:r>
                <a:rPr kumimoji="1" lang="en-US" altLang="zh-CN" sz="2400">
                  <a:solidFill>
                    <a:srgbClr val="333399"/>
                  </a:solidFill>
                  <a:latin typeface="黑体" panose="02010609060101010101" pitchFamily="49" charset="-122"/>
                  <a:ea typeface="黑体" panose="02010609060101010101" pitchFamily="49" charset="-122"/>
                </a:rPr>
                <a:t>(</a:t>
              </a:r>
              <a:r>
                <a:rPr kumimoji="1" lang="zh-CN" altLang="en-US" sz="2400">
                  <a:solidFill>
                    <a:srgbClr val="333399"/>
                  </a:solidFill>
                  <a:latin typeface="黑体" panose="02010609060101010101" pitchFamily="49" charset="-122"/>
                  <a:ea typeface="黑体" panose="02010609060101010101" pitchFamily="49" charset="-122"/>
                </a:rPr>
                <a:t>即发送时延</a:t>
              </a:r>
              <a:r>
                <a:rPr kumimoji="1" lang="en-US" altLang="zh-CN" sz="2400">
                  <a:solidFill>
                    <a:srgbClr val="333399"/>
                  </a:solidFill>
                  <a:latin typeface="黑体" panose="02010609060101010101" pitchFamily="49" charset="-122"/>
                  <a:ea typeface="黑体" panose="02010609060101010101" pitchFamily="49" charset="-122"/>
                </a:rPr>
                <a:t>)</a:t>
              </a:r>
            </a:p>
          </p:txBody>
        </p:sp>
        <p:sp>
          <p:nvSpPr>
            <p:cNvPr id="63517" name="Line 29"/>
            <p:cNvSpPr>
              <a:spLocks noChangeShapeType="1"/>
            </p:cNvSpPr>
            <p:nvPr/>
          </p:nvSpPr>
          <p:spPr bwMode="auto">
            <a:xfrm flipH="1">
              <a:off x="1247" y="2614"/>
              <a:ext cx="454" cy="381"/>
            </a:xfrm>
            <a:prstGeom prst="line">
              <a:avLst/>
            </a:prstGeom>
            <a:noFill/>
            <a:ln w="28575">
              <a:solidFill>
                <a:schemeClr val="folHlink"/>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63509" name="Line 30"/>
          <p:cNvSpPr>
            <a:spLocks noChangeShapeType="1"/>
          </p:cNvSpPr>
          <p:nvPr/>
        </p:nvSpPr>
        <p:spPr bwMode="auto">
          <a:xfrm flipH="1" flipV="1">
            <a:off x="3611563" y="4897438"/>
            <a:ext cx="431800" cy="647700"/>
          </a:xfrm>
          <a:prstGeom prst="line">
            <a:avLst/>
          </a:prstGeom>
          <a:noFill/>
          <a:ln w="28575">
            <a:solidFill>
              <a:schemeClr val="folHlink"/>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3510" name="Line 31"/>
          <p:cNvSpPr>
            <a:spLocks noChangeShapeType="1"/>
          </p:cNvSpPr>
          <p:nvPr/>
        </p:nvSpPr>
        <p:spPr bwMode="auto">
          <a:xfrm flipH="1">
            <a:off x="3071813" y="3141663"/>
            <a:ext cx="55562" cy="1008062"/>
          </a:xfrm>
          <a:prstGeom prst="line">
            <a:avLst/>
          </a:prstGeom>
          <a:noFill/>
          <a:ln w="28575">
            <a:solidFill>
              <a:schemeClr val="folHlink"/>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3511" name="Text Box 32"/>
          <p:cNvSpPr txBox="1">
            <a:spLocks noChangeArrowheads="1"/>
          </p:cNvSpPr>
          <p:nvPr/>
        </p:nvSpPr>
        <p:spPr bwMode="auto">
          <a:xfrm>
            <a:off x="1676400" y="2224088"/>
            <a:ext cx="2955925" cy="830262"/>
          </a:xfrm>
          <a:prstGeom prst="rect">
            <a:avLst/>
          </a:prstGeom>
          <a:solidFill>
            <a:srgbClr val="FFFF99"/>
          </a:solidFill>
          <a:ln w="76200" cmpd="tri">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ClrTx/>
              <a:buFontTx/>
              <a:buNone/>
            </a:pPr>
            <a:r>
              <a:rPr kumimoji="1" lang="zh-CN" altLang="en-US" sz="2400">
                <a:solidFill>
                  <a:srgbClr val="333399"/>
                </a:solidFill>
                <a:latin typeface="黑体" panose="02010609060101010101" pitchFamily="49" charset="-122"/>
                <a:ea typeface="黑体" panose="02010609060101010101" pitchFamily="49" charset="-122"/>
              </a:rPr>
              <a:t>在结点</a:t>
            </a:r>
            <a:r>
              <a:rPr kumimoji="1" lang="zh-CN" altLang="en-US" sz="2400">
                <a:solidFill>
                  <a:srgbClr val="333399"/>
                </a:solidFill>
                <a:latin typeface="Arial" panose="020B0604020202020204" pitchFamily="34" charset="0"/>
                <a:ea typeface="黑体" panose="02010609060101010101" pitchFamily="49" charset="-122"/>
              </a:rPr>
              <a:t> </a:t>
            </a:r>
            <a:r>
              <a:rPr kumimoji="1" lang="en-US" altLang="zh-CN" sz="2400">
                <a:solidFill>
                  <a:srgbClr val="333399"/>
                </a:solidFill>
                <a:latin typeface="Arial" panose="020B0604020202020204" pitchFamily="34" charset="0"/>
                <a:ea typeface="黑体" panose="02010609060101010101" pitchFamily="49" charset="-122"/>
              </a:rPr>
              <a:t>A </a:t>
            </a:r>
            <a:r>
              <a:rPr kumimoji="1" lang="zh-CN" altLang="en-US" sz="2400">
                <a:solidFill>
                  <a:srgbClr val="333399"/>
                </a:solidFill>
                <a:latin typeface="黑体" panose="02010609060101010101" pitchFamily="49" charset="-122"/>
                <a:ea typeface="黑体" panose="02010609060101010101" pitchFamily="49" charset="-122"/>
              </a:rPr>
              <a:t>中产生</a:t>
            </a:r>
          </a:p>
          <a:p>
            <a:pPr algn="ctr" eaLnBrk="1" hangingPunct="1">
              <a:spcBef>
                <a:spcPct val="0"/>
              </a:spcBef>
              <a:buClrTx/>
              <a:buFontTx/>
              <a:buNone/>
            </a:pPr>
            <a:r>
              <a:rPr kumimoji="1" lang="zh-CN" altLang="en-US" sz="2400">
                <a:solidFill>
                  <a:srgbClr val="333399"/>
                </a:solidFill>
                <a:latin typeface="黑体" panose="02010609060101010101" pitchFamily="49" charset="-122"/>
                <a:ea typeface="黑体" panose="02010609060101010101" pitchFamily="49" charset="-122"/>
              </a:rPr>
              <a:t>处理时延和排队时延</a:t>
            </a:r>
          </a:p>
        </p:txBody>
      </p:sp>
      <p:sp>
        <p:nvSpPr>
          <p:cNvPr id="63512" name="Text Box 33"/>
          <p:cNvSpPr txBox="1">
            <a:spLocks noChangeArrowheads="1"/>
          </p:cNvSpPr>
          <p:nvPr/>
        </p:nvSpPr>
        <p:spPr bwMode="auto">
          <a:xfrm>
            <a:off x="1631950" y="4292600"/>
            <a:ext cx="793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FontTx/>
              <a:buNone/>
            </a:pPr>
            <a:r>
              <a:rPr kumimoji="1" lang="zh-CN" altLang="en-US" sz="2400">
                <a:solidFill>
                  <a:srgbClr val="333399"/>
                </a:solidFill>
                <a:latin typeface="Times New Roman" panose="02020603050405020304" pitchFamily="18" charset="0"/>
                <a:ea typeface="黑体" panose="02010609060101010101" pitchFamily="49" charset="-122"/>
              </a:rPr>
              <a:t>数据</a:t>
            </a:r>
            <a:endParaRPr kumimoji="1" lang="zh-CN" altLang="en-US" sz="2400">
              <a:solidFill>
                <a:srgbClr val="333399"/>
              </a:solidFill>
              <a:latin typeface="Arial" panose="020B0604020202020204" pitchFamily="34" charset="0"/>
              <a:ea typeface="黑体" panose="02010609060101010101" pitchFamily="49" charset="-122"/>
            </a:endParaRPr>
          </a:p>
        </p:txBody>
      </p:sp>
      <p:sp>
        <p:nvSpPr>
          <p:cNvPr id="63513" name="Text Box 34"/>
          <p:cNvSpPr txBox="1">
            <a:spLocks noChangeArrowheads="1"/>
          </p:cNvSpPr>
          <p:nvPr/>
        </p:nvSpPr>
        <p:spPr bwMode="auto">
          <a:xfrm>
            <a:off x="4254500" y="6165850"/>
            <a:ext cx="3519488"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FontTx/>
              <a:buNone/>
            </a:pPr>
            <a:r>
              <a:rPr kumimoji="1" lang="zh-CN" altLang="en-US" sz="2000">
                <a:solidFill>
                  <a:srgbClr val="333399"/>
                </a:solidFill>
                <a:latin typeface="黑体" panose="02010609060101010101" pitchFamily="49" charset="-122"/>
                <a:ea typeface="黑体" panose="02010609060101010101" pitchFamily="49" charset="-122"/>
              </a:rPr>
              <a:t>从结点 </a:t>
            </a:r>
            <a:r>
              <a:rPr kumimoji="1" lang="en-US" altLang="zh-CN" sz="2000">
                <a:solidFill>
                  <a:srgbClr val="333399"/>
                </a:solidFill>
                <a:latin typeface="黑体" panose="02010609060101010101" pitchFamily="49" charset="-122"/>
                <a:ea typeface="黑体" panose="02010609060101010101" pitchFamily="49" charset="-122"/>
              </a:rPr>
              <a:t>A </a:t>
            </a:r>
            <a:r>
              <a:rPr kumimoji="1" lang="zh-CN" altLang="en-US" sz="2000">
                <a:solidFill>
                  <a:srgbClr val="333399"/>
                </a:solidFill>
                <a:latin typeface="黑体" panose="02010609060101010101" pitchFamily="49" charset="-122"/>
                <a:ea typeface="黑体" panose="02010609060101010101" pitchFamily="49" charset="-122"/>
              </a:rPr>
              <a:t>向结点 </a:t>
            </a:r>
            <a:r>
              <a:rPr kumimoji="1" lang="en-US" altLang="zh-CN" sz="2000">
                <a:solidFill>
                  <a:srgbClr val="333399"/>
                </a:solidFill>
                <a:latin typeface="黑体" panose="02010609060101010101" pitchFamily="49" charset="-122"/>
                <a:ea typeface="黑体" panose="02010609060101010101" pitchFamily="49" charset="-122"/>
              </a:rPr>
              <a:t>B </a:t>
            </a:r>
            <a:r>
              <a:rPr kumimoji="1" lang="zh-CN" altLang="en-US" sz="2000">
                <a:solidFill>
                  <a:srgbClr val="333399"/>
                </a:solidFill>
                <a:latin typeface="黑体" panose="02010609060101010101" pitchFamily="49" charset="-122"/>
                <a:ea typeface="黑体" panose="02010609060101010101" pitchFamily="49" charset="-122"/>
              </a:rPr>
              <a:t>发送数据</a:t>
            </a:r>
          </a:p>
        </p:txBody>
      </p:sp>
      <p:sp>
        <p:nvSpPr>
          <p:cNvPr id="63514" name="Text Box 35"/>
          <p:cNvSpPr txBox="1">
            <a:spLocks noChangeArrowheads="1"/>
          </p:cNvSpPr>
          <p:nvPr/>
        </p:nvSpPr>
        <p:spPr bwMode="auto">
          <a:xfrm>
            <a:off x="5880100" y="5013325"/>
            <a:ext cx="793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FontTx/>
              <a:buNone/>
            </a:pPr>
            <a:r>
              <a:rPr kumimoji="1" lang="zh-CN" altLang="en-US" sz="2400">
                <a:solidFill>
                  <a:srgbClr val="333399"/>
                </a:solidFill>
                <a:latin typeface="Times New Roman" panose="02020603050405020304" pitchFamily="18" charset="0"/>
                <a:ea typeface="黑体" panose="02010609060101010101" pitchFamily="49" charset="-122"/>
              </a:rPr>
              <a:t>链路</a:t>
            </a:r>
            <a:endParaRPr kumimoji="1" lang="zh-CN" altLang="en-US" sz="2400">
              <a:solidFill>
                <a:srgbClr val="333399"/>
              </a:solidFill>
              <a:latin typeface="Arial" panose="020B0604020202020204" pitchFamily="34" charset="0"/>
              <a:ea typeface="黑体" panose="02010609060101010101" pitchFamily="49" charset="-122"/>
            </a:endParaRPr>
          </a:p>
        </p:txBody>
      </p:sp>
      <p:sp>
        <p:nvSpPr>
          <p:cNvPr id="63515" name="Rectangle 3"/>
          <p:cNvSpPr txBox="1">
            <a:spLocks noChangeArrowheads="1"/>
          </p:cNvSpPr>
          <p:nvPr/>
        </p:nvSpPr>
        <p:spPr bwMode="auto">
          <a:xfrm>
            <a:off x="7250113" y="17463"/>
            <a:ext cx="4911725" cy="1865312"/>
          </a:xfrm>
          <a:prstGeom prst="rect">
            <a:avLst/>
          </a:prstGeom>
          <a:solidFill>
            <a:srgbClr val="FF993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b">
            <a:spAutoFit/>
          </a:bodyP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908050" indent="-436563">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304925" indent="-395288">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93863" indent="-38735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93913" indent="-398463">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algn="just">
              <a:lnSpc>
                <a:spcPct val="120000"/>
              </a:lnSpc>
              <a:spcBef>
                <a:spcPts val="600"/>
              </a:spcBef>
              <a:buFont typeface="Wingdings" panose="05000000000000000000" pitchFamily="2" charset="2"/>
              <a:buNone/>
            </a:pPr>
            <a:r>
              <a:rPr lang="zh-CN" altLang="en-US" sz="2400">
                <a:latin typeface="微软雅黑" panose="020B0503020204020204" pitchFamily="34" charset="-122"/>
                <a:ea typeface="微软雅黑" panose="020B0503020204020204" pitchFamily="34" charset="-122"/>
              </a:rPr>
              <a:t>对于高速网络链路，我们提高的仅仅是数据的发送速率而不是比特在链路上的传播速率。 提高链路带宽减小了数据的发送时延。 </a:t>
            </a:r>
          </a:p>
        </p:txBody>
      </p:sp>
    </p:spTree>
  </p:cSld>
  <p:clrMapOvr>
    <a:masterClrMapping/>
  </p:clrMapOvr>
  <p:transition spd="slow"/>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2946" name="Rectangle 3"/>
          <p:cNvSpPr>
            <a:spLocks noGrp="1" noChangeArrowheads="1"/>
          </p:cNvSpPr>
          <p:nvPr>
            <p:ph type="body" idx="1"/>
          </p:nvPr>
        </p:nvSpPr>
        <p:spPr>
          <a:xfrm>
            <a:off x="776288" y="1773238"/>
            <a:ext cx="10944225" cy="498475"/>
          </a:xfrm>
        </p:spPr>
        <p:txBody>
          <a:bodyPr anchor="b">
            <a:spAutoFit/>
          </a:bodyPr>
          <a:lstStyle/>
          <a:p>
            <a:pPr marL="0" indent="0">
              <a:lnSpc>
                <a:spcPct val="120000"/>
              </a:lnSpc>
              <a:spcBef>
                <a:spcPts val="600"/>
              </a:spcBef>
              <a:buFont typeface="Wingdings" panose="05000000000000000000" pitchFamily="2" charset="2"/>
              <a:buNone/>
              <a:defRPr/>
            </a:pPr>
            <a:r>
              <a:rPr lang="zh-CN" altLang="en-US" sz="2400" kern="1200" dirty="0">
                <a:latin typeface="微软雅黑" panose="020B0503020204020204" pitchFamily="34" charset="-122"/>
                <a:ea typeface="微软雅黑" panose="020B0503020204020204" pitchFamily="34" charset="-122"/>
              </a:rPr>
              <a:t>数据经历的总时延就是发送时延、传播时延、处理时延、排队时延之和： </a:t>
            </a:r>
          </a:p>
        </p:txBody>
      </p:sp>
      <p:sp>
        <p:nvSpPr>
          <p:cNvPr id="65539" name="Rectangle 4"/>
          <p:cNvSpPr>
            <a:spLocks noChangeArrowheads="1"/>
          </p:cNvSpPr>
          <p:nvPr/>
        </p:nvSpPr>
        <p:spPr bwMode="auto">
          <a:xfrm>
            <a:off x="1524000" y="-184150"/>
            <a:ext cx="18415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FontTx/>
              <a:buNone/>
            </a:pPr>
            <a:endParaRPr lang="zh-CN" altLang="en-US" sz="1800">
              <a:ea typeface="黑体" panose="02010609060101010101" pitchFamily="49" charset="-122"/>
            </a:endParaRPr>
          </a:p>
        </p:txBody>
      </p:sp>
      <p:sp>
        <p:nvSpPr>
          <p:cNvPr id="65540" name="Text Box 5"/>
          <p:cNvSpPr txBox="1">
            <a:spLocks noChangeArrowheads="1"/>
          </p:cNvSpPr>
          <p:nvPr/>
        </p:nvSpPr>
        <p:spPr bwMode="auto">
          <a:xfrm>
            <a:off x="1706563" y="2636838"/>
            <a:ext cx="8640762" cy="523875"/>
          </a:xfrm>
          <a:prstGeom prst="rect">
            <a:avLst/>
          </a:prstGeom>
          <a:solidFill>
            <a:srgbClr val="FFFF99"/>
          </a:solidFill>
          <a:ln>
            <a:noFill/>
          </a:ln>
          <a:effectLst/>
          <a:extLst>
            <a:ext uri="{91240B29-F687-4F45-9708-019B960494DF}">
              <a14:hiddenLine xmlns:a14="http://schemas.microsoft.com/office/drawing/2010/main" w="76200" cmpd="tri">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FontTx/>
              <a:buNone/>
            </a:pPr>
            <a:r>
              <a:rPr lang="zh-CN" altLang="en-US" sz="2800" b="1">
                <a:solidFill>
                  <a:srgbClr val="333399"/>
                </a:solidFill>
                <a:latin typeface="Tahoma" panose="020B0604030504040204" pitchFamily="34" charset="0"/>
                <a:ea typeface="黑体" panose="02010609060101010101" pitchFamily="49" charset="-122"/>
              </a:rPr>
              <a:t>总时延 </a:t>
            </a:r>
            <a:r>
              <a:rPr lang="en-US" altLang="zh-CN" sz="2800" b="1">
                <a:solidFill>
                  <a:srgbClr val="333399"/>
                </a:solidFill>
                <a:latin typeface="Tahoma" panose="020B0604030504040204" pitchFamily="34" charset="0"/>
                <a:ea typeface="黑体" panose="02010609060101010101" pitchFamily="49" charset="-122"/>
              </a:rPr>
              <a:t>= </a:t>
            </a:r>
            <a:r>
              <a:rPr lang="zh-CN" altLang="en-US" sz="2800" b="1">
                <a:solidFill>
                  <a:srgbClr val="333399"/>
                </a:solidFill>
                <a:latin typeface="Tahoma" panose="020B0604030504040204" pitchFamily="34" charset="0"/>
                <a:ea typeface="黑体" panose="02010609060101010101" pitchFamily="49" charset="-122"/>
              </a:rPr>
              <a:t>发送时延</a:t>
            </a:r>
            <a:r>
              <a:rPr lang="en-US" altLang="zh-CN" sz="2800" b="1">
                <a:solidFill>
                  <a:srgbClr val="333399"/>
                </a:solidFill>
                <a:latin typeface="Tahoma" panose="020B0604030504040204" pitchFamily="34" charset="0"/>
                <a:ea typeface="黑体" panose="02010609060101010101" pitchFamily="49" charset="-122"/>
              </a:rPr>
              <a:t>+</a:t>
            </a:r>
            <a:r>
              <a:rPr lang="zh-CN" altLang="en-US" sz="2800" b="1">
                <a:solidFill>
                  <a:srgbClr val="333399"/>
                </a:solidFill>
                <a:latin typeface="Tahoma" panose="020B0604030504040204" pitchFamily="34" charset="0"/>
                <a:ea typeface="黑体" panose="02010609060101010101" pitchFamily="49" charset="-122"/>
              </a:rPr>
              <a:t>传播时延</a:t>
            </a:r>
            <a:r>
              <a:rPr lang="en-US" altLang="zh-CN" sz="2800" b="1">
                <a:solidFill>
                  <a:srgbClr val="333399"/>
                </a:solidFill>
                <a:latin typeface="Tahoma" panose="020B0604030504040204" pitchFamily="34" charset="0"/>
                <a:ea typeface="黑体" panose="02010609060101010101" pitchFamily="49" charset="-122"/>
              </a:rPr>
              <a:t>+</a:t>
            </a:r>
            <a:r>
              <a:rPr lang="zh-CN" altLang="en-US" sz="2800" b="1">
                <a:solidFill>
                  <a:srgbClr val="333399"/>
                </a:solidFill>
                <a:latin typeface="Tahoma" panose="020B0604030504040204" pitchFamily="34" charset="0"/>
                <a:ea typeface="黑体" panose="02010609060101010101" pitchFamily="49" charset="-122"/>
              </a:rPr>
              <a:t>处理时延</a:t>
            </a:r>
            <a:r>
              <a:rPr lang="en-US" altLang="zh-CN" sz="2800" b="1">
                <a:solidFill>
                  <a:srgbClr val="333399"/>
                </a:solidFill>
                <a:latin typeface="Tahoma" panose="020B0604030504040204" pitchFamily="34" charset="0"/>
              </a:rPr>
              <a:t>+</a:t>
            </a:r>
            <a:r>
              <a:rPr lang="zh-CN" altLang="en-US" sz="2800" b="1">
                <a:solidFill>
                  <a:srgbClr val="333399"/>
                </a:solidFill>
                <a:latin typeface="Tahoma" panose="020B0604030504040204" pitchFamily="34" charset="0"/>
                <a:ea typeface="黑体" panose="02010609060101010101" pitchFamily="49" charset="-122"/>
              </a:rPr>
              <a:t>排队</a:t>
            </a:r>
            <a:r>
              <a:rPr lang="zh-CN" altLang="en-US" sz="2800" b="1">
                <a:solidFill>
                  <a:srgbClr val="333399"/>
                </a:solidFill>
                <a:latin typeface="黑体" panose="02010609060101010101" pitchFamily="49" charset="-122"/>
                <a:ea typeface="黑体" panose="02010609060101010101" pitchFamily="49" charset="-122"/>
              </a:rPr>
              <a:t>时延</a:t>
            </a:r>
          </a:p>
        </p:txBody>
      </p:sp>
      <p:sp>
        <p:nvSpPr>
          <p:cNvPr id="65541" name="矩形 1"/>
          <p:cNvSpPr>
            <a:spLocks noChangeArrowheads="1"/>
          </p:cNvSpPr>
          <p:nvPr/>
        </p:nvSpPr>
        <p:spPr bwMode="auto">
          <a:xfrm>
            <a:off x="766763" y="3644900"/>
            <a:ext cx="10658475" cy="1865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spAutoFit/>
          </a:bodyPr>
          <a:lstStyle>
            <a:lvl1pPr>
              <a:defRPr>
                <a:solidFill>
                  <a:schemeClr val="tx1"/>
                </a:solidFill>
                <a:latin typeface="Verdana" panose="020B0604030504040204" pitchFamily="34" charset="0"/>
                <a:ea typeface="黑体" panose="02010609060101010101" pitchFamily="49" charset="-122"/>
              </a:defRPr>
            </a:lvl1pPr>
            <a:lvl2pPr marL="742950" indent="-285750">
              <a:defRPr>
                <a:solidFill>
                  <a:schemeClr val="tx1"/>
                </a:solidFill>
                <a:latin typeface="Verdana" panose="020B0604030504040204" pitchFamily="34" charset="0"/>
                <a:ea typeface="黑体" panose="02010609060101010101" pitchFamily="49" charset="-122"/>
              </a:defRPr>
            </a:lvl2pPr>
            <a:lvl3pPr marL="1143000" indent="-228600">
              <a:defRPr>
                <a:solidFill>
                  <a:schemeClr val="tx1"/>
                </a:solidFill>
                <a:latin typeface="Verdana" panose="020B0604030504040204" pitchFamily="34" charset="0"/>
                <a:ea typeface="黑体" panose="02010609060101010101" pitchFamily="49" charset="-122"/>
              </a:defRPr>
            </a:lvl3pPr>
            <a:lvl4pPr marL="1600200" indent="-228600">
              <a:defRPr>
                <a:solidFill>
                  <a:schemeClr val="tx1"/>
                </a:solidFill>
                <a:latin typeface="Verdana" panose="020B0604030504040204" pitchFamily="34" charset="0"/>
                <a:ea typeface="黑体" panose="02010609060101010101" pitchFamily="49" charset="-122"/>
              </a:defRPr>
            </a:lvl4pPr>
            <a:lvl5pPr marL="2057400" indent="-228600">
              <a:defRPr>
                <a:solidFill>
                  <a:schemeClr val="tx1"/>
                </a:solidFill>
                <a:latin typeface="Verdana" panose="020B0604030504040204" pitchFamily="34" charset="0"/>
                <a:ea typeface="黑体" panose="02010609060101010101" pitchFamily="49"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9pPr>
          </a:lstStyle>
          <a:p>
            <a:pPr>
              <a:lnSpc>
                <a:spcPct val="120000"/>
              </a:lnSpc>
              <a:spcBef>
                <a:spcPts val="600"/>
              </a:spcBef>
            </a:pPr>
            <a:r>
              <a:rPr lang="zh-CN" altLang="en-US" sz="2400">
                <a:solidFill>
                  <a:srgbClr val="0070C0"/>
                </a:solidFill>
                <a:latin typeface="微软雅黑" panose="020B0503020204020204" pitchFamily="34" charset="-122"/>
                <a:ea typeface="微软雅黑" panose="020B0503020204020204" pitchFamily="34" charset="-122"/>
              </a:rPr>
              <a:t> 一般，发送时延与传播时延是主要考虑的</a:t>
            </a:r>
            <a:r>
              <a:rPr lang="zh-CN" altLang="en-US" sz="2400">
                <a:latin typeface="微软雅黑" panose="020B0503020204020204" pitchFamily="34" charset="-122"/>
                <a:ea typeface="微软雅黑" panose="020B0503020204020204" pitchFamily="34" charset="-122"/>
              </a:rPr>
              <a:t>。报文长度较大的情况，发送时延是主要矛盾；报文长度较小的情况，传播时延是主要矛盾。在总时延中，哪一个时延占主导地位，没有具体的规定，需要具体问题具体分析。一般忽略排队和处理时延。 </a:t>
            </a:r>
            <a:endParaRPr lang="en-US" altLang="zh-CN" sz="2400">
              <a:latin typeface="微软雅黑" panose="020B0503020204020204" pitchFamily="34" charset="-122"/>
              <a:ea typeface="微软雅黑" panose="020B0503020204020204" pitchFamily="34" charset="-122"/>
            </a:endParaRPr>
          </a:p>
        </p:txBody>
      </p:sp>
    </p:spTree>
  </p:cSld>
  <p:clrMapOvr>
    <a:masterClrMapping/>
  </p:clrMapOvr>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3"/>
          <p:cNvSpPr>
            <a:spLocks noGrp="1" noChangeArrowheads="1"/>
          </p:cNvSpPr>
          <p:nvPr>
            <p:ph type="body" idx="1"/>
          </p:nvPr>
        </p:nvSpPr>
        <p:spPr>
          <a:xfrm>
            <a:off x="803275" y="1765300"/>
            <a:ext cx="11088688" cy="3425825"/>
          </a:xfrm>
        </p:spPr>
        <p:txBody>
          <a:bodyPr anchor="b">
            <a:spAutoFit/>
          </a:bodyPr>
          <a:lstStyle/>
          <a:p>
            <a:pPr>
              <a:lnSpc>
                <a:spcPct val="120000"/>
              </a:lnSpc>
              <a:spcBef>
                <a:spcPts val="600"/>
              </a:spcBef>
              <a:buFont typeface="Wingdings" panose="05000000000000000000" pitchFamily="2" charset="2"/>
              <a:buChar char="l"/>
              <a:defRPr/>
            </a:pPr>
            <a:r>
              <a:rPr lang="zh-CN" altLang="en-US" sz="2400" kern="1200" dirty="0">
                <a:latin typeface="微软雅黑" panose="020B0503020204020204" pitchFamily="34" charset="-122"/>
                <a:ea typeface="微软雅黑" panose="020B0503020204020204" pitchFamily="34" charset="-122"/>
              </a:rPr>
              <a:t>信道利用率指出某信道有百分之几的时间是被利用的（有数据通过）。完全空闲的信道的利用率是零。</a:t>
            </a:r>
          </a:p>
          <a:p>
            <a:pPr>
              <a:lnSpc>
                <a:spcPct val="120000"/>
              </a:lnSpc>
              <a:spcBef>
                <a:spcPts val="600"/>
              </a:spcBef>
              <a:buFont typeface="Wingdings" panose="05000000000000000000" pitchFamily="2" charset="2"/>
              <a:buChar char="l"/>
              <a:defRPr/>
            </a:pPr>
            <a:r>
              <a:rPr lang="zh-CN" altLang="en-US" sz="2400" kern="1200" dirty="0" smtClean="0">
                <a:latin typeface="微软雅黑" panose="020B0503020204020204" pitchFamily="34" charset="-122"/>
                <a:ea typeface="微软雅黑" panose="020B0503020204020204" pitchFamily="34" charset="-122"/>
              </a:rPr>
              <a:t>信道</a:t>
            </a:r>
            <a:r>
              <a:rPr lang="zh-CN" altLang="en-US" sz="2400" kern="1200" dirty="0">
                <a:latin typeface="微软雅黑" panose="020B0503020204020204" pitchFamily="34" charset="-122"/>
                <a:ea typeface="微软雅黑" panose="020B0503020204020204" pitchFamily="34" charset="-122"/>
              </a:rPr>
              <a:t>利用率并非越高越好</a:t>
            </a:r>
            <a:r>
              <a:rPr lang="zh-CN" altLang="en-US" sz="2400" kern="1200" dirty="0" smtClean="0">
                <a:latin typeface="微软雅黑" panose="020B0503020204020204" pitchFamily="34" charset="-122"/>
                <a:ea typeface="微软雅黑" panose="020B0503020204020204" pitchFamily="34" charset="-122"/>
              </a:rPr>
              <a:t>。根据排队论的理论，当某信道的利用率增大时，该信道引起的时延也就迅速增加。 </a:t>
            </a:r>
          </a:p>
          <a:p>
            <a:pPr>
              <a:lnSpc>
                <a:spcPct val="120000"/>
              </a:lnSpc>
              <a:spcBef>
                <a:spcPts val="600"/>
              </a:spcBef>
              <a:buFont typeface="Wingdings" panose="05000000000000000000" pitchFamily="2" charset="2"/>
              <a:buChar char="l"/>
              <a:defRPr/>
            </a:pPr>
            <a:r>
              <a:rPr lang="zh-CN" altLang="en-US" sz="2400" kern="1200" dirty="0" smtClean="0">
                <a:latin typeface="微软雅黑" panose="020B0503020204020204" pitchFamily="34" charset="-122"/>
                <a:ea typeface="微软雅黑" panose="020B0503020204020204" pitchFamily="34" charset="-122"/>
              </a:rPr>
              <a:t>若令 </a:t>
            </a:r>
            <a:r>
              <a:rPr lang="en-US" altLang="zh-CN" sz="2400" kern="1200" dirty="0" smtClean="0">
                <a:latin typeface="微软雅黑" panose="020B0503020204020204" pitchFamily="34" charset="-122"/>
                <a:ea typeface="微软雅黑" panose="020B0503020204020204" pitchFamily="34" charset="-122"/>
              </a:rPr>
              <a:t>D0 </a:t>
            </a:r>
            <a:r>
              <a:rPr lang="zh-CN" altLang="en-US" sz="2400" kern="1200" dirty="0" smtClean="0">
                <a:latin typeface="微软雅黑" panose="020B0503020204020204" pitchFamily="34" charset="-122"/>
                <a:ea typeface="微软雅黑" panose="020B0503020204020204" pitchFamily="34" charset="-122"/>
              </a:rPr>
              <a:t>表示网络空闲时的时延，</a:t>
            </a:r>
            <a:r>
              <a:rPr lang="en-US" altLang="zh-CN" sz="2400" kern="1200" dirty="0" smtClean="0">
                <a:latin typeface="微软雅黑" panose="020B0503020204020204" pitchFamily="34" charset="-122"/>
                <a:ea typeface="微软雅黑" panose="020B0503020204020204" pitchFamily="34" charset="-122"/>
              </a:rPr>
              <a:t>D </a:t>
            </a:r>
            <a:r>
              <a:rPr lang="zh-CN" altLang="en-US" sz="2400" kern="1200" dirty="0" smtClean="0">
                <a:latin typeface="微软雅黑" panose="020B0503020204020204" pitchFamily="34" charset="-122"/>
                <a:ea typeface="微软雅黑" panose="020B0503020204020204" pitchFamily="34" charset="-122"/>
              </a:rPr>
              <a:t>表示网络当前的时延，则在适当的假定条件下，可以用下面的简单公式表示 </a:t>
            </a:r>
            <a:r>
              <a:rPr lang="en-US" altLang="zh-CN" sz="2400" kern="1200" dirty="0" smtClean="0">
                <a:latin typeface="微软雅黑" panose="020B0503020204020204" pitchFamily="34" charset="-122"/>
                <a:ea typeface="微软雅黑" panose="020B0503020204020204" pitchFamily="34" charset="-122"/>
              </a:rPr>
              <a:t>D </a:t>
            </a:r>
            <a:r>
              <a:rPr lang="zh-CN" altLang="en-US" sz="2400" kern="1200" dirty="0" smtClean="0">
                <a:latin typeface="微软雅黑" panose="020B0503020204020204" pitchFamily="34" charset="-122"/>
                <a:ea typeface="微软雅黑" panose="020B0503020204020204" pitchFamily="34" charset="-122"/>
              </a:rPr>
              <a:t>和 </a:t>
            </a:r>
            <a:r>
              <a:rPr lang="en-US" altLang="zh-CN" sz="2400" kern="1200" dirty="0" smtClean="0">
                <a:latin typeface="微软雅黑" panose="020B0503020204020204" pitchFamily="34" charset="-122"/>
                <a:ea typeface="微软雅黑" panose="020B0503020204020204" pitchFamily="34" charset="-122"/>
              </a:rPr>
              <a:t>D0</a:t>
            </a:r>
            <a:r>
              <a:rPr lang="zh-CN" altLang="en-US" sz="2400" kern="1200" dirty="0" smtClean="0">
                <a:latin typeface="微软雅黑" panose="020B0503020204020204" pitchFamily="34" charset="-122"/>
                <a:ea typeface="微软雅黑" panose="020B0503020204020204" pitchFamily="34" charset="-122"/>
              </a:rPr>
              <a:t>之间的关系： </a:t>
            </a:r>
          </a:p>
          <a:p>
            <a:pPr>
              <a:lnSpc>
                <a:spcPct val="120000"/>
              </a:lnSpc>
              <a:spcBef>
                <a:spcPts val="600"/>
              </a:spcBef>
              <a:buFont typeface="Wingdings" panose="05000000000000000000" pitchFamily="2" charset="2"/>
              <a:buChar char="l"/>
              <a:defRPr/>
            </a:pPr>
            <a:endParaRPr lang="zh-CN" altLang="en-US" sz="2400" kern="1200" dirty="0">
              <a:latin typeface="微软雅黑" panose="020B0503020204020204" pitchFamily="34" charset="-122"/>
              <a:ea typeface="微软雅黑" panose="020B0503020204020204" pitchFamily="34" charset="-122"/>
            </a:endParaRPr>
          </a:p>
        </p:txBody>
      </p:sp>
      <p:sp>
        <p:nvSpPr>
          <p:cNvPr id="67587" name="矩形 1"/>
          <p:cNvSpPr>
            <a:spLocks noChangeArrowheads="1"/>
          </p:cNvSpPr>
          <p:nvPr/>
        </p:nvSpPr>
        <p:spPr bwMode="auto">
          <a:xfrm>
            <a:off x="766763" y="1052513"/>
            <a:ext cx="17240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erdana" panose="020B0604030504040204" pitchFamily="34" charset="0"/>
                <a:ea typeface="黑体" panose="02010609060101010101" pitchFamily="49" charset="-122"/>
              </a:defRPr>
            </a:lvl1pPr>
            <a:lvl2pPr marL="742950" indent="-285750">
              <a:defRPr>
                <a:solidFill>
                  <a:schemeClr val="tx1"/>
                </a:solidFill>
                <a:latin typeface="Verdana" panose="020B0604030504040204" pitchFamily="34" charset="0"/>
                <a:ea typeface="黑体" panose="02010609060101010101" pitchFamily="49" charset="-122"/>
              </a:defRPr>
            </a:lvl2pPr>
            <a:lvl3pPr marL="1143000" indent="-228600">
              <a:defRPr>
                <a:solidFill>
                  <a:schemeClr val="tx1"/>
                </a:solidFill>
                <a:latin typeface="Verdana" panose="020B0604030504040204" pitchFamily="34" charset="0"/>
                <a:ea typeface="黑体" panose="02010609060101010101" pitchFamily="49" charset="-122"/>
              </a:defRPr>
            </a:lvl3pPr>
            <a:lvl4pPr marL="1600200" indent="-228600">
              <a:defRPr>
                <a:solidFill>
                  <a:schemeClr val="tx1"/>
                </a:solidFill>
                <a:latin typeface="Verdana" panose="020B0604030504040204" pitchFamily="34" charset="0"/>
                <a:ea typeface="黑体" panose="02010609060101010101" pitchFamily="49" charset="-122"/>
              </a:defRPr>
            </a:lvl4pPr>
            <a:lvl5pPr marL="2057400" indent="-228600">
              <a:defRPr>
                <a:solidFill>
                  <a:schemeClr val="tx1"/>
                </a:solidFill>
                <a:latin typeface="Verdana" panose="020B0604030504040204" pitchFamily="34" charset="0"/>
                <a:ea typeface="黑体" panose="02010609060101010101" pitchFamily="49"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9pPr>
          </a:lstStyle>
          <a:p>
            <a:pPr eaLnBrk="1" hangingPunct="1">
              <a:buFont typeface="Wingdings" panose="05000000000000000000" pitchFamily="2" charset="2"/>
              <a:buNone/>
            </a:pPr>
            <a:r>
              <a:rPr lang="zh-CN" altLang="en-US" sz="2400">
                <a:solidFill>
                  <a:srgbClr val="0070C0"/>
                </a:solidFill>
                <a:latin typeface="微软雅黑" panose="020B0503020204020204" pitchFamily="34" charset="-122"/>
                <a:ea typeface="微软雅黑" panose="020B0503020204020204" pitchFamily="34" charset="-122"/>
              </a:rPr>
              <a:t>信道利用率</a:t>
            </a:r>
          </a:p>
        </p:txBody>
      </p:sp>
      <p:grpSp>
        <p:nvGrpSpPr>
          <p:cNvPr id="67588" name="Group 15"/>
          <p:cNvGrpSpPr>
            <a:grpSpLocks/>
          </p:cNvGrpSpPr>
          <p:nvPr/>
        </p:nvGrpSpPr>
        <p:grpSpPr bwMode="auto">
          <a:xfrm>
            <a:off x="7896225" y="4581525"/>
            <a:ext cx="4198938" cy="2020888"/>
            <a:chOff x="394" y="1162"/>
            <a:chExt cx="3585" cy="1835"/>
          </a:xfrm>
        </p:grpSpPr>
        <p:sp>
          <p:nvSpPr>
            <p:cNvPr id="67589" name="Rectangle 2"/>
            <p:cNvSpPr>
              <a:spLocks noChangeArrowheads="1"/>
            </p:cNvSpPr>
            <p:nvPr/>
          </p:nvSpPr>
          <p:spPr bwMode="auto">
            <a:xfrm>
              <a:off x="2281" y="1212"/>
              <a:ext cx="747" cy="1421"/>
            </a:xfrm>
            <a:prstGeom prst="rect">
              <a:avLst/>
            </a:prstGeom>
            <a:solidFill>
              <a:srgbClr val="FF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FontTx/>
                <a:buNone/>
              </a:pPr>
              <a:endParaRPr lang="zh-CN" altLang="en-US" sz="1800">
                <a:ea typeface="黑体" panose="02010609060101010101" pitchFamily="49" charset="-122"/>
              </a:endParaRPr>
            </a:p>
          </p:txBody>
        </p:sp>
        <p:sp>
          <p:nvSpPr>
            <p:cNvPr id="67590" name="Text Box 3"/>
            <p:cNvSpPr txBox="1">
              <a:spLocks noChangeArrowheads="1"/>
            </p:cNvSpPr>
            <p:nvPr/>
          </p:nvSpPr>
          <p:spPr bwMode="auto">
            <a:xfrm>
              <a:off x="394" y="1168"/>
              <a:ext cx="683" cy="3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FontTx/>
                <a:buNone/>
              </a:pPr>
              <a:r>
                <a:rPr lang="zh-CN" altLang="en-US" sz="1600">
                  <a:solidFill>
                    <a:schemeClr val="folHlink"/>
                  </a:solidFill>
                  <a:latin typeface="Arial" panose="020B0604020202020204" pitchFamily="34" charset="0"/>
                  <a:ea typeface="黑体" panose="02010609060101010101" pitchFamily="49" charset="-122"/>
                </a:rPr>
                <a:t>时延 </a:t>
              </a:r>
              <a:r>
                <a:rPr lang="en-US" altLang="zh-CN" sz="1600" i="1">
                  <a:solidFill>
                    <a:schemeClr val="folHlink"/>
                  </a:solidFill>
                  <a:latin typeface="Arial" panose="020B0604020202020204" pitchFamily="34" charset="0"/>
                  <a:ea typeface="黑体" panose="02010609060101010101" pitchFamily="49" charset="-122"/>
                </a:rPr>
                <a:t>D</a:t>
              </a:r>
            </a:p>
          </p:txBody>
        </p:sp>
        <p:sp>
          <p:nvSpPr>
            <p:cNvPr id="67591" name="Line 4"/>
            <p:cNvSpPr>
              <a:spLocks noChangeShapeType="1"/>
            </p:cNvSpPr>
            <p:nvPr/>
          </p:nvSpPr>
          <p:spPr bwMode="auto">
            <a:xfrm flipV="1">
              <a:off x="1132" y="1162"/>
              <a:ext cx="0" cy="1471"/>
            </a:xfrm>
            <a:prstGeom prst="line">
              <a:avLst/>
            </a:prstGeom>
            <a:noFill/>
            <a:ln w="38100">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7592" name="Line 5"/>
            <p:cNvSpPr>
              <a:spLocks noChangeShapeType="1"/>
            </p:cNvSpPr>
            <p:nvPr/>
          </p:nvSpPr>
          <p:spPr bwMode="auto">
            <a:xfrm rot="5400000" flipV="1">
              <a:off x="2310" y="1455"/>
              <a:ext cx="0" cy="2355"/>
            </a:xfrm>
            <a:prstGeom prst="line">
              <a:avLst/>
            </a:prstGeom>
            <a:noFill/>
            <a:ln w="38100">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7593" name="Line 6"/>
            <p:cNvSpPr>
              <a:spLocks noChangeShapeType="1"/>
            </p:cNvSpPr>
            <p:nvPr/>
          </p:nvSpPr>
          <p:spPr bwMode="auto">
            <a:xfrm>
              <a:off x="3028" y="1162"/>
              <a:ext cx="0" cy="1471"/>
            </a:xfrm>
            <a:prstGeom prst="line">
              <a:avLst/>
            </a:prstGeom>
            <a:noFill/>
            <a:ln w="9525">
              <a:solidFill>
                <a:srgbClr val="CC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7594" name="Arc 7"/>
            <p:cNvSpPr>
              <a:spLocks/>
            </p:cNvSpPr>
            <p:nvPr/>
          </p:nvSpPr>
          <p:spPr bwMode="auto">
            <a:xfrm flipV="1">
              <a:off x="1132" y="1212"/>
              <a:ext cx="1855" cy="1323"/>
            </a:xfrm>
            <a:custGeom>
              <a:avLst/>
              <a:gdLst>
                <a:gd name="T0" fmla="*/ 0 w 21600"/>
                <a:gd name="T1" fmla="*/ 0 h 21612"/>
                <a:gd name="T2" fmla="*/ 0 w 21600"/>
                <a:gd name="T3" fmla="*/ 0 h 21612"/>
                <a:gd name="T4" fmla="*/ 0 w 21600"/>
                <a:gd name="T5" fmla="*/ 0 h 21612"/>
                <a:gd name="T6" fmla="*/ 0 60000 65536"/>
                <a:gd name="T7" fmla="*/ 0 60000 65536"/>
                <a:gd name="T8" fmla="*/ 0 60000 65536"/>
              </a:gdLst>
              <a:ahLst/>
              <a:cxnLst>
                <a:cxn ang="T6">
                  <a:pos x="T0" y="T1"/>
                </a:cxn>
                <a:cxn ang="T7">
                  <a:pos x="T2" y="T3"/>
                </a:cxn>
                <a:cxn ang="T8">
                  <a:pos x="T4" y="T5"/>
                </a:cxn>
              </a:cxnLst>
              <a:rect l="0" t="0" r="r" b="b"/>
              <a:pathLst>
                <a:path w="21600" h="21612" fill="none" extrusionOk="0">
                  <a:moveTo>
                    <a:pt x="-1" y="0"/>
                  </a:moveTo>
                  <a:cubicBezTo>
                    <a:pt x="11929" y="0"/>
                    <a:pt x="21600" y="9670"/>
                    <a:pt x="21600" y="21600"/>
                  </a:cubicBezTo>
                  <a:cubicBezTo>
                    <a:pt x="21600" y="21603"/>
                    <a:pt x="21599" y="21607"/>
                    <a:pt x="21599" y="21611"/>
                  </a:cubicBezTo>
                </a:path>
                <a:path w="21600" h="21612" stroke="0" extrusionOk="0">
                  <a:moveTo>
                    <a:pt x="-1" y="0"/>
                  </a:moveTo>
                  <a:cubicBezTo>
                    <a:pt x="11929" y="0"/>
                    <a:pt x="21600" y="9670"/>
                    <a:pt x="21600" y="21600"/>
                  </a:cubicBezTo>
                  <a:cubicBezTo>
                    <a:pt x="21600" y="21603"/>
                    <a:pt x="21599" y="21607"/>
                    <a:pt x="21599" y="21611"/>
                  </a:cubicBezTo>
                  <a:lnTo>
                    <a:pt x="0" y="21600"/>
                  </a:lnTo>
                  <a:lnTo>
                    <a:pt x="-1" y="0"/>
                  </a:lnTo>
                  <a:close/>
                </a:path>
              </a:pathLst>
            </a:custGeom>
            <a:noFill/>
            <a:ln w="76200">
              <a:solidFill>
                <a:srgbClr val="CC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595" name="Text Box 8"/>
            <p:cNvSpPr txBox="1">
              <a:spLocks noChangeArrowheads="1"/>
            </p:cNvSpPr>
            <p:nvPr/>
          </p:nvSpPr>
          <p:spPr bwMode="auto">
            <a:xfrm>
              <a:off x="3039" y="2717"/>
              <a:ext cx="940" cy="2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FontTx/>
                <a:buNone/>
              </a:pPr>
              <a:r>
                <a:rPr lang="zh-CN" altLang="en-US" sz="1400">
                  <a:solidFill>
                    <a:schemeClr val="folHlink"/>
                  </a:solidFill>
                  <a:latin typeface="Arial" panose="020B0604020202020204" pitchFamily="34" charset="0"/>
                  <a:ea typeface="黑体" panose="02010609060101010101" pitchFamily="49" charset="-122"/>
                </a:rPr>
                <a:t>   </a:t>
              </a:r>
              <a:r>
                <a:rPr lang="zh-CN" altLang="en-US" sz="1400">
                  <a:solidFill>
                    <a:srgbClr val="3333FF"/>
                  </a:solidFill>
                  <a:latin typeface="Arial" panose="020B0604020202020204" pitchFamily="34" charset="0"/>
                  <a:ea typeface="黑体" panose="02010609060101010101" pitchFamily="49" charset="-122"/>
                </a:rPr>
                <a:t>利用率 </a:t>
              </a:r>
              <a:r>
                <a:rPr lang="en-US" altLang="zh-CN" sz="1400" i="1">
                  <a:solidFill>
                    <a:srgbClr val="3333FF"/>
                  </a:solidFill>
                  <a:latin typeface="Arial" panose="020B0604020202020204" pitchFamily="34" charset="0"/>
                  <a:ea typeface="黑体" panose="02010609060101010101" pitchFamily="49" charset="-122"/>
                </a:rPr>
                <a:t>U</a:t>
              </a:r>
            </a:p>
          </p:txBody>
        </p:sp>
        <p:sp>
          <p:nvSpPr>
            <p:cNvPr id="67596" name="Text Box 9"/>
            <p:cNvSpPr txBox="1">
              <a:spLocks noChangeArrowheads="1"/>
            </p:cNvSpPr>
            <p:nvPr/>
          </p:nvSpPr>
          <p:spPr bwMode="auto">
            <a:xfrm>
              <a:off x="2914" y="2628"/>
              <a:ext cx="258"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FontTx/>
                <a:buNone/>
              </a:pPr>
              <a:r>
                <a:rPr lang="en-US" altLang="zh-CN" sz="3200">
                  <a:solidFill>
                    <a:schemeClr val="folHlink"/>
                  </a:solidFill>
                  <a:latin typeface="Arial" panose="020B0604020202020204" pitchFamily="34" charset="0"/>
                  <a:ea typeface="黑体" panose="02010609060101010101" pitchFamily="49" charset="-122"/>
                </a:rPr>
                <a:t>1</a:t>
              </a:r>
              <a:endParaRPr lang="en-US" altLang="zh-CN" sz="3200" i="1">
                <a:solidFill>
                  <a:schemeClr val="folHlink"/>
                </a:solidFill>
                <a:latin typeface="Arial" panose="020B0604020202020204" pitchFamily="34" charset="0"/>
                <a:ea typeface="黑体" panose="02010609060101010101" pitchFamily="49" charset="-122"/>
              </a:endParaRPr>
            </a:p>
          </p:txBody>
        </p:sp>
        <p:sp>
          <p:nvSpPr>
            <p:cNvPr id="67597" name="Text Box 10"/>
            <p:cNvSpPr txBox="1">
              <a:spLocks noChangeArrowheads="1"/>
            </p:cNvSpPr>
            <p:nvPr/>
          </p:nvSpPr>
          <p:spPr bwMode="auto">
            <a:xfrm>
              <a:off x="981" y="2605"/>
              <a:ext cx="258"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FontTx/>
                <a:buNone/>
              </a:pPr>
              <a:r>
                <a:rPr lang="en-US" altLang="zh-CN" sz="3200">
                  <a:solidFill>
                    <a:schemeClr val="folHlink"/>
                  </a:solidFill>
                  <a:latin typeface="Arial" panose="020B0604020202020204" pitchFamily="34" charset="0"/>
                  <a:ea typeface="黑体" panose="02010609060101010101" pitchFamily="49" charset="-122"/>
                </a:rPr>
                <a:t>0</a:t>
              </a:r>
              <a:endParaRPr lang="en-US" altLang="zh-CN" sz="3200" i="1">
                <a:solidFill>
                  <a:schemeClr val="folHlink"/>
                </a:solidFill>
                <a:latin typeface="Arial" panose="020B0604020202020204" pitchFamily="34" charset="0"/>
                <a:ea typeface="黑体" panose="02010609060101010101" pitchFamily="49" charset="-122"/>
              </a:endParaRPr>
            </a:p>
          </p:txBody>
        </p:sp>
        <p:sp>
          <p:nvSpPr>
            <p:cNvPr id="67598" name="Text Box 11"/>
            <p:cNvSpPr txBox="1">
              <a:spLocks noChangeArrowheads="1"/>
            </p:cNvSpPr>
            <p:nvPr/>
          </p:nvSpPr>
          <p:spPr bwMode="auto">
            <a:xfrm>
              <a:off x="816" y="2353"/>
              <a:ext cx="412" cy="3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FontTx/>
                <a:buNone/>
              </a:pPr>
              <a:r>
                <a:rPr lang="en-US" altLang="zh-CN" sz="1800" i="1">
                  <a:solidFill>
                    <a:schemeClr val="folHlink"/>
                  </a:solidFill>
                  <a:latin typeface="Arial" panose="020B0604020202020204" pitchFamily="34" charset="0"/>
                  <a:ea typeface="黑体" panose="02010609060101010101" pitchFamily="49" charset="-122"/>
                </a:rPr>
                <a:t>D</a:t>
              </a:r>
              <a:r>
                <a:rPr lang="en-US" altLang="zh-CN" sz="1800" baseline="-25000">
                  <a:solidFill>
                    <a:schemeClr val="folHlink"/>
                  </a:solidFill>
                  <a:latin typeface="Arial" panose="020B0604020202020204" pitchFamily="34" charset="0"/>
                  <a:ea typeface="黑体" panose="02010609060101010101" pitchFamily="49" charset="-122"/>
                </a:rPr>
                <a:t>0</a:t>
              </a:r>
              <a:endParaRPr lang="en-US" altLang="zh-CN" sz="1800" i="1" baseline="-25000">
                <a:solidFill>
                  <a:schemeClr val="folHlink"/>
                </a:solidFill>
                <a:latin typeface="Arial" panose="020B0604020202020204" pitchFamily="34" charset="0"/>
                <a:ea typeface="黑体" panose="02010609060101010101" pitchFamily="49" charset="-122"/>
              </a:endParaRPr>
            </a:p>
          </p:txBody>
        </p:sp>
        <p:sp>
          <p:nvSpPr>
            <p:cNvPr id="67599" name="Text Box 12"/>
            <p:cNvSpPr txBox="1">
              <a:spLocks noChangeArrowheads="1"/>
            </p:cNvSpPr>
            <p:nvPr/>
          </p:nvSpPr>
          <p:spPr bwMode="auto">
            <a:xfrm>
              <a:off x="2383" y="1332"/>
              <a:ext cx="436" cy="6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FontTx/>
                <a:buNone/>
              </a:pPr>
              <a:r>
                <a:rPr lang="zh-CN" altLang="en-US" sz="2000">
                  <a:solidFill>
                    <a:schemeClr val="folHlink"/>
                  </a:solidFill>
                  <a:latin typeface="Arial" panose="020B0604020202020204" pitchFamily="34" charset="0"/>
                  <a:ea typeface="黑体" panose="02010609060101010101" pitchFamily="49" charset="-122"/>
                </a:rPr>
                <a:t>时延</a:t>
              </a:r>
            </a:p>
            <a:p>
              <a:pPr eaLnBrk="1" hangingPunct="1">
                <a:spcBef>
                  <a:spcPct val="0"/>
                </a:spcBef>
                <a:buClrTx/>
                <a:buFontTx/>
                <a:buNone/>
              </a:pPr>
              <a:r>
                <a:rPr lang="zh-CN" altLang="en-US" sz="2000">
                  <a:solidFill>
                    <a:schemeClr val="folHlink"/>
                  </a:solidFill>
                  <a:latin typeface="Arial" panose="020B0604020202020204" pitchFamily="34" charset="0"/>
                  <a:ea typeface="黑体" panose="02010609060101010101" pitchFamily="49" charset="-122"/>
                </a:rPr>
                <a:t>急剧</a:t>
              </a:r>
            </a:p>
            <a:p>
              <a:pPr eaLnBrk="1" hangingPunct="1">
                <a:spcBef>
                  <a:spcPct val="0"/>
                </a:spcBef>
                <a:buClrTx/>
                <a:buFontTx/>
                <a:buNone/>
              </a:pPr>
              <a:r>
                <a:rPr lang="zh-CN" altLang="en-US" sz="2000">
                  <a:solidFill>
                    <a:schemeClr val="folHlink"/>
                  </a:solidFill>
                  <a:latin typeface="Arial" panose="020B0604020202020204" pitchFamily="34" charset="0"/>
                  <a:ea typeface="黑体" panose="02010609060101010101" pitchFamily="49" charset="-122"/>
                </a:rPr>
                <a:t>增大</a:t>
              </a:r>
              <a:endParaRPr lang="zh-CN" altLang="en-US" sz="2000" i="1">
                <a:solidFill>
                  <a:schemeClr val="folHlink"/>
                </a:solidFill>
                <a:latin typeface="Arial" panose="020B0604020202020204" pitchFamily="34" charset="0"/>
                <a:ea typeface="黑体" panose="02010609060101010101" pitchFamily="49" charset="-122"/>
              </a:endParaRPr>
            </a:p>
          </p:txBody>
        </p:sp>
      </p:grpSp>
    </p:spTree>
  </p:cSld>
  <p:clrMapOvr>
    <a:masterClrMapping/>
  </p:clrMapOvr>
  <p:transition spd="slow"/>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14"/>
          <p:cNvSpPr>
            <a:spLocks noGrp="1" noChangeArrowheads="1"/>
          </p:cNvSpPr>
          <p:nvPr>
            <p:ph type="title"/>
          </p:nvPr>
        </p:nvSpPr>
        <p:spPr>
          <a:xfrm>
            <a:off x="787400" y="1022350"/>
            <a:ext cx="3767138" cy="581025"/>
          </a:xfrm>
        </p:spPr>
        <p:txBody>
          <a:bodyPr/>
          <a:lstStyle/>
          <a:p>
            <a:pPr eaLnBrk="1" hangingPunct="1"/>
            <a:r>
              <a:rPr lang="zh-CN" altLang="en-US" sz="2400" smtClean="0">
                <a:solidFill>
                  <a:srgbClr val="0070C0"/>
                </a:solidFill>
                <a:latin typeface="微软雅黑" panose="020B0503020204020204" pitchFamily="34" charset="-122"/>
                <a:ea typeface="微软雅黑" panose="020B0503020204020204" pitchFamily="34" charset="-122"/>
              </a:rPr>
              <a:t>数据交换方式</a:t>
            </a:r>
            <a:endParaRPr lang="zh-CN" altLang="en-US" sz="2400" smtClean="0">
              <a:solidFill>
                <a:schemeClr val="tx1"/>
              </a:solidFill>
              <a:latin typeface="微软雅黑" panose="020B0503020204020204" pitchFamily="34" charset="-122"/>
              <a:ea typeface="微软雅黑" panose="020B0503020204020204" pitchFamily="34" charset="-122"/>
            </a:endParaRPr>
          </a:p>
        </p:txBody>
      </p:sp>
      <p:sp>
        <p:nvSpPr>
          <p:cNvPr id="69635" name="矩形 2"/>
          <p:cNvSpPr>
            <a:spLocks noChangeArrowheads="1"/>
          </p:cNvSpPr>
          <p:nvPr/>
        </p:nvSpPr>
        <p:spPr bwMode="auto">
          <a:xfrm>
            <a:off x="550863" y="1844675"/>
            <a:ext cx="11449050" cy="142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ea typeface="黑体" panose="02010609060101010101" pitchFamily="49" charset="-122"/>
              </a:defRPr>
            </a:lvl1pPr>
            <a:lvl2pPr marL="742950" indent="-285750">
              <a:defRPr>
                <a:solidFill>
                  <a:schemeClr val="tx1"/>
                </a:solidFill>
                <a:latin typeface="Verdana" panose="020B0604030504040204" pitchFamily="34" charset="0"/>
                <a:ea typeface="黑体" panose="02010609060101010101" pitchFamily="49" charset="-122"/>
              </a:defRPr>
            </a:lvl2pPr>
            <a:lvl3pPr marL="1143000" indent="-228600">
              <a:defRPr>
                <a:solidFill>
                  <a:schemeClr val="tx1"/>
                </a:solidFill>
                <a:latin typeface="Verdana" panose="020B0604030504040204" pitchFamily="34" charset="0"/>
                <a:ea typeface="黑体" panose="02010609060101010101" pitchFamily="49" charset="-122"/>
              </a:defRPr>
            </a:lvl3pPr>
            <a:lvl4pPr marL="1600200" indent="-228600">
              <a:defRPr>
                <a:solidFill>
                  <a:schemeClr val="tx1"/>
                </a:solidFill>
                <a:latin typeface="Verdana" panose="020B0604030504040204" pitchFamily="34" charset="0"/>
                <a:ea typeface="黑体" panose="02010609060101010101" pitchFamily="49" charset="-122"/>
              </a:defRPr>
            </a:lvl4pPr>
            <a:lvl5pPr marL="2057400" indent="-228600">
              <a:defRPr>
                <a:solidFill>
                  <a:schemeClr val="tx1"/>
                </a:solidFill>
                <a:latin typeface="Verdana" panose="020B0604030504040204" pitchFamily="34" charset="0"/>
                <a:ea typeface="黑体" panose="02010609060101010101" pitchFamily="49"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9pPr>
          </a:lstStyle>
          <a:p>
            <a:pPr eaLnBrk="1" hangingPunct="1">
              <a:lnSpc>
                <a:spcPct val="120000"/>
              </a:lnSpc>
            </a:pPr>
            <a:r>
              <a:rPr lang="zh-CN" altLang="en-US" sz="2400" b="1">
                <a:solidFill>
                  <a:srgbClr val="CC3300"/>
                </a:solidFill>
              </a:rPr>
              <a:t>交换：</a:t>
            </a:r>
            <a:r>
              <a:rPr lang="zh-CN" altLang="en-US" sz="2400" b="1">
                <a:solidFill>
                  <a:srgbClr val="3333CC"/>
                </a:solidFill>
              </a:rPr>
              <a:t>在多结点通信网络中，为有效利用通信设备和线路，一般希望动态地设定通信双方间的线路。动态地接通或断开通信线路，或者动态地为数据包选择转发路径，称为“交换”。</a:t>
            </a:r>
            <a:r>
              <a:rPr lang="zh-CN" altLang="en-US" sz="2400" b="1">
                <a:solidFill>
                  <a:srgbClr val="FF0000"/>
                </a:solidFill>
              </a:rPr>
              <a:t>交换的过程其实就是动态分配线路资源的过程。</a:t>
            </a:r>
          </a:p>
        </p:txBody>
      </p:sp>
      <p:pic>
        <p:nvPicPr>
          <p:cNvPr id="69636" name="图片 39944" descr="E:\old-temp\新建文件夹\网络讲义\讲义\image\T1-2-2.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16050" y="3517900"/>
            <a:ext cx="3384550" cy="2503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637" name="图片 37893" descr="E:\zhuyi\网络讲义\讲义\报文交换.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18063" y="3578225"/>
            <a:ext cx="2862262" cy="2398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638" name="图片 38915" descr="E:\zhuyi\网络讲义\讲义\分组交换.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13675" y="3563938"/>
            <a:ext cx="2663825" cy="245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639" name="矩形 6"/>
          <p:cNvSpPr>
            <a:spLocks noChangeArrowheads="1"/>
          </p:cNvSpPr>
          <p:nvPr/>
        </p:nvSpPr>
        <p:spPr bwMode="auto">
          <a:xfrm>
            <a:off x="2424113" y="6094413"/>
            <a:ext cx="11144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erdana" panose="020B0604030504040204" pitchFamily="34" charset="0"/>
                <a:ea typeface="黑体" panose="02010609060101010101" pitchFamily="49" charset="-122"/>
              </a:defRPr>
            </a:lvl1pPr>
            <a:lvl2pPr marL="742950" indent="-285750">
              <a:defRPr>
                <a:solidFill>
                  <a:schemeClr val="tx1"/>
                </a:solidFill>
                <a:latin typeface="Verdana" panose="020B0604030504040204" pitchFamily="34" charset="0"/>
                <a:ea typeface="黑体" panose="02010609060101010101" pitchFamily="49" charset="-122"/>
              </a:defRPr>
            </a:lvl2pPr>
            <a:lvl3pPr marL="1143000" indent="-228600">
              <a:defRPr>
                <a:solidFill>
                  <a:schemeClr val="tx1"/>
                </a:solidFill>
                <a:latin typeface="Verdana" panose="020B0604030504040204" pitchFamily="34" charset="0"/>
                <a:ea typeface="黑体" panose="02010609060101010101" pitchFamily="49" charset="-122"/>
              </a:defRPr>
            </a:lvl3pPr>
            <a:lvl4pPr marL="1600200" indent="-228600">
              <a:defRPr>
                <a:solidFill>
                  <a:schemeClr val="tx1"/>
                </a:solidFill>
                <a:latin typeface="Verdana" panose="020B0604030504040204" pitchFamily="34" charset="0"/>
                <a:ea typeface="黑体" panose="02010609060101010101" pitchFamily="49" charset="-122"/>
              </a:defRPr>
            </a:lvl4pPr>
            <a:lvl5pPr marL="2057400" indent="-228600">
              <a:defRPr>
                <a:solidFill>
                  <a:schemeClr val="tx1"/>
                </a:solidFill>
                <a:latin typeface="Verdana" panose="020B0604030504040204" pitchFamily="34" charset="0"/>
                <a:ea typeface="黑体" panose="02010609060101010101" pitchFamily="49"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9pPr>
          </a:lstStyle>
          <a:p>
            <a:r>
              <a:rPr lang="zh-CN" altLang="en-US" b="1"/>
              <a:t>电路交换</a:t>
            </a:r>
            <a:endParaRPr lang="zh-CN" altLang="en-US"/>
          </a:p>
        </p:txBody>
      </p:sp>
      <p:sp>
        <p:nvSpPr>
          <p:cNvPr id="69640" name="矩形 7"/>
          <p:cNvSpPr>
            <a:spLocks noChangeArrowheads="1"/>
          </p:cNvSpPr>
          <p:nvPr/>
        </p:nvSpPr>
        <p:spPr bwMode="auto">
          <a:xfrm>
            <a:off x="5683250" y="6094413"/>
            <a:ext cx="11144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erdana" panose="020B0604030504040204" pitchFamily="34" charset="0"/>
                <a:ea typeface="黑体" panose="02010609060101010101" pitchFamily="49" charset="-122"/>
              </a:defRPr>
            </a:lvl1pPr>
            <a:lvl2pPr marL="742950" indent="-285750">
              <a:defRPr>
                <a:solidFill>
                  <a:schemeClr val="tx1"/>
                </a:solidFill>
                <a:latin typeface="Verdana" panose="020B0604030504040204" pitchFamily="34" charset="0"/>
                <a:ea typeface="黑体" panose="02010609060101010101" pitchFamily="49" charset="-122"/>
              </a:defRPr>
            </a:lvl2pPr>
            <a:lvl3pPr marL="1143000" indent="-228600">
              <a:defRPr>
                <a:solidFill>
                  <a:schemeClr val="tx1"/>
                </a:solidFill>
                <a:latin typeface="Verdana" panose="020B0604030504040204" pitchFamily="34" charset="0"/>
                <a:ea typeface="黑体" panose="02010609060101010101" pitchFamily="49" charset="-122"/>
              </a:defRPr>
            </a:lvl3pPr>
            <a:lvl4pPr marL="1600200" indent="-228600">
              <a:defRPr>
                <a:solidFill>
                  <a:schemeClr val="tx1"/>
                </a:solidFill>
                <a:latin typeface="Verdana" panose="020B0604030504040204" pitchFamily="34" charset="0"/>
                <a:ea typeface="黑体" panose="02010609060101010101" pitchFamily="49" charset="-122"/>
              </a:defRPr>
            </a:lvl4pPr>
            <a:lvl5pPr marL="2057400" indent="-228600">
              <a:defRPr>
                <a:solidFill>
                  <a:schemeClr val="tx1"/>
                </a:solidFill>
                <a:latin typeface="Verdana" panose="020B0604030504040204" pitchFamily="34" charset="0"/>
                <a:ea typeface="黑体" panose="02010609060101010101" pitchFamily="49"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9pPr>
          </a:lstStyle>
          <a:p>
            <a:r>
              <a:rPr lang="zh-CN" altLang="en-US" b="1"/>
              <a:t>报文交换</a:t>
            </a:r>
            <a:endParaRPr lang="zh-CN" altLang="en-US"/>
          </a:p>
        </p:txBody>
      </p:sp>
      <p:sp>
        <p:nvSpPr>
          <p:cNvPr id="69641" name="矩形 8"/>
          <p:cNvSpPr>
            <a:spLocks noChangeArrowheads="1"/>
          </p:cNvSpPr>
          <p:nvPr/>
        </p:nvSpPr>
        <p:spPr bwMode="auto">
          <a:xfrm>
            <a:off x="8588375" y="6088063"/>
            <a:ext cx="11144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erdana" panose="020B0604030504040204" pitchFamily="34" charset="0"/>
                <a:ea typeface="黑体" panose="02010609060101010101" pitchFamily="49" charset="-122"/>
              </a:defRPr>
            </a:lvl1pPr>
            <a:lvl2pPr marL="742950" indent="-285750">
              <a:defRPr>
                <a:solidFill>
                  <a:schemeClr val="tx1"/>
                </a:solidFill>
                <a:latin typeface="Verdana" panose="020B0604030504040204" pitchFamily="34" charset="0"/>
                <a:ea typeface="黑体" panose="02010609060101010101" pitchFamily="49" charset="-122"/>
              </a:defRPr>
            </a:lvl2pPr>
            <a:lvl3pPr marL="1143000" indent="-228600">
              <a:defRPr>
                <a:solidFill>
                  <a:schemeClr val="tx1"/>
                </a:solidFill>
                <a:latin typeface="Verdana" panose="020B0604030504040204" pitchFamily="34" charset="0"/>
                <a:ea typeface="黑体" panose="02010609060101010101" pitchFamily="49" charset="-122"/>
              </a:defRPr>
            </a:lvl3pPr>
            <a:lvl4pPr marL="1600200" indent="-228600">
              <a:defRPr>
                <a:solidFill>
                  <a:schemeClr val="tx1"/>
                </a:solidFill>
                <a:latin typeface="Verdana" panose="020B0604030504040204" pitchFamily="34" charset="0"/>
                <a:ea typeface="黑体" panose="02010609060101010101" pitchFamily="49" charset="-122"/>
              </a:defRPr>
            </a:lvl4pPr>
            <a:lvl5pPr marL="2057400" indent="-228600">
              <a:defRPr>
                <a:solidFill>
                  <a:schemeClr val="tx1"/>
                </a:solidFill>
                <a:latin typeface="Verdana" panose="020B0604030504040204" pitchFamily="34" charset="0"/>
                <a:ea typeface="黑体" panose="02010609060101010101" pitchFamily="49"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9pPr>
          </a:lstStyle>
          <a:p>
            <a:r>
              <a:rPr lang="zh-CN" altLang="en-US" b="1"/>
              <a:t>分组交换</a:t>
            </a:r>
            <a:endParaRPr lang="zh-CN" altLang="en-US"/>
          </a:p>
        </p:txBody>
      </p:sp>
    </p:spTree>
  </p:cSld>
  <p:clrMapOvr>
    <a:masterClrMapping/>
  </p:clrMapOvr>
  <p:transition spd="slow"/>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Text Box 13"/>
          <p:cNvSpPr txBox="1">
            <a:spLocks noChangeArrowheads="1"/>
          </p:cNvSpPr>
          <p:nvPr/>
        </p:nvSpPr>
        <p:spPr bwMode="auto">
          <a:xfrm>
            <a:off x="787400" y="1808163"/>
            <a:ext cx="7800975" cy="2130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spAutoFit/>
          </a:bodyPr>
          <a:lstStyle>
            <a:lvl1pPr marL="342900" indent="-342900">
              <a:defRPr>
                <a:solidFill>
                  <a:schemeClr val="tx1"/>
                </a:solidFill>
                <a:latin typeface="Verdana" panose="020B0604030504040204" pitchFamily="34" charset="0"/>
                <a:ea typeface="黑体" panose="02010609060101010101" pitchFamily="49" charset="-122"/>
              </a:defRPr>
            </a:lvl1pPr>
            <a:lvl2pPr>
              <a:defRPr>
                <a:solidFill>
                  <a:schemeClr val="tx1"/>
                </a:solidFill>
                <a:latin typeface="Verdana" panose="020B0604030504040204" pitchFamily="34" charset="0"/>
                <a:ea typeface="黑体" panose="02010609060101010101" pitchFamily="49" charset="-122"/>
              </a:defRPr>
            </a:lvl2pPr>
            <a:lvl3pPr marL="1143000" indent="-228600">
              <a:defRPr>
                <a:solidFill>
                  <a:schemeClr val="tx1"/>
                </a:solidFill>
                <a:latin typeface="Verdana" panose="020B0604030504040204" pitchFamily="34" charset="0"/>
                <a:ea typeface="黑体" panose="02010609060101010101" pitchFamily="49" charset="-122"/>
              </a:defRPr>
            </a:lvl3pPr>
            <a:lvl4pPr marL="1600200" indent="-228600">
              <a:defRPr>
                <a:solidFill>
                  <a:schemeClr val="tx1"/>
                </a:solidFill>
                <a:latin typeface="Verdana" panose="020B0604030504040204" pitchFamily="34" charset="0"/>
                <a:ea typeface="黑体" panose="02010609060101010101" pitchFamily="49" charset="-122"/>
              </a:defRPr>
            </a:lvl4pPr>
            <a:lvl5pPr marL="2057400" indent="-228600">
              <a:defRPr>
                <a:solidFill>
                  <a:schemeClr val="tx1"/>
                </a:solidFill>
                <a:latin typeface="Verdana" panose="020B0604030504040204" pitchFamily="34" charset="0"/>
                <a:ea typeface="黑体" panose="02010609060101010101" pitchFamily="49"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9pPr>
          </a:lstStyle>
          <a:p>
            <a:pPr>
              <a:lnSpc>
                <a:spcPct val="120000"/>
              </a:lnSpc>
              <a:spcBef>
                <a:spcPts val="600"/>
              </a:spcBef>
              <a:buFont typeface="Wingdings" panose="05000000000000000000" pitchFamily="2" charset="2"/>
              <a:buChar char="l"/>
            </a:pPr>
            <a:r>
              <a:rPr lang="zh-CN" altLang="en-US" sz="2400">
                <a:latin typeface="微软雅黑" panose="020B0503020204020204" pitchFamily="34" charset="-122"/>
                <a:ea typeface="微软雅黑" panose="020B0503020204020204" pitchFamily="34" charset="-122"/>
              </a:rPr>
              <a:t>通话前先拨号建立连接。</a:t>
            </a:r>
          </a:p>
          <a:p>
            <a:pPr lvl="1"/>
            <a:r>
              <a:rPr lang="zh-CN" altLang="en-US"/>
              <a:t>可能只要经过一个交换机（如 </a:t>
            </a:r>
            <a:r>
              <a:rPr lang="en-US" altLang="zh-CN"/>
              <a:t>A </a:t>
            </a:r>
            <a:r>
              <a:rPr lang="zh-CN" altLang="en-US"/>
              <a:t>到 </a:t>
            </a:r>
            <a:r>
              <a:rPr lang="en-US" altLang="zh-CN"/>
              <a:t>B</a:t>
            </a:r>
            <a:r>
              <a:rPr lang="zh-CN" altLang="en-US"/>
              <a:t>）</a:t>
            </a:r>
          </a:p>
          <a:p>
            <a:pPr lvl="1"/>
            <a:r>
              <a:rPr lang="zh-CN" altLang="en-US"/>
              <a:t>可能要经过多个交换机（如 </a:t>
            </a:r>
            <a:r>
              <a:rPr lang="en-US" altLang="zh-CN"/>
              <a:t>C </a:t>
            </a:r>
            <a:r>
              <a:rPr lang="zh-CN" altLang="en-US"/>
              <a:t>到 </a:t>
            </a:r>
            <a:r>
              <a:rPr lang="en-US" altLang="zh-CN"/>
              <a:t>D</a:t>
            </a:r>
            <a:r>
              <a:rPr lang="zh-CN" altLang="en-US"/>
              <a:t>）</a:t>
            </a:r>
          </a:p>
          <a:p>
            <a:pPr>
              <a:lnSpc>
                <a:spcPct val="120000"/>
              </a:lnSpc>
              <a:spcBef>
                <a:spcPts val="600"/>
              </a:spcBef>
              <a:buFont typeface="Wingdings" panose="05000000000000000000" pitchFamily="2" charset="2"/>
              <a:buChar char="l"/>
            </a:pPr>
            <a:r>
              <a:rPr lang="zh-CN" altLang="en-US" sz="2400">
                <a:latin typeface="微软雅黑" panose="020B0503020204020204" pitchFamily="34" charset="-122"/>
                <a:ea typeface="微软雅黑" panose="020B0503020204020204" pitchFamily="34" charset="-122"/>
              </a:rPr>
              <a:t>通话过程中，通信双方一直占用所建立的连接。</a:t>
            </a:r>
          </a:p>
          <a:p>
            <a:pPr>
              <a:lnSpc>
                <a:spcPct val="120000"/>
              </a:lnSpc>
              <a:spcBef>
                <a:spcPts val="600"/>
              </a:spcBef>
              <a:buFont typeface="Wingdings" panose="05000000000000000000" pitchFamily="2" charset="2"/>
              <a:buChar char="l"/>
            </a:pPr>
            <a:r>
              <a:rPr lang="zh-CN" altLang="en-US" sz="2400">
                <a:latin typeface="微软雅黑" panose="020B0503020204020204" pitchFamily="34" charset="-122"/>
                <a:ea typeface="微软雅黑" panose="020B0503020204020204" pitchFamily="34" charset="-122"/>
              </a:rPr>
              <a:t>通话结束后，挂机释放连接。</a:t>
            </a:r>
          </a:p>
        </p:txBody>
      </p:sp>
      <p:sp>
        <p:nvSpPr>
          <p:cNvPr id="71683" name="Rectangle 14"/>
          <p:cNvSpPr>
            <a:spLocks noGrp="1" noChangeArrowheads="1"/>
          </p:cNvSpPr>
          <p:nvPr>
            <p:ph type="title"/>
          </p:nvPr>
        </p:nvSpPr>
        <p:spPr>
          <a:xfrm>
            <a:off x="787400" y="1022350"/>
            <a:ext cx="3767138" cy="581025"/>
          </a:xfrm>
        </p:spPr>
        <p:txBody>
          <a:bodyPr/>
          <a:lstStyle/>
          <a:p>
            <a:pPr eaLnBrk="1" hangingPunct="1"/>
            <a:r>
              <a:rPr lang="zh-CN" altLang="en-US" sz="2400" smtClean="0">
                <a:solidFill>
                  <a:srgbClr val="0070C0"/>
                </a:solidFill>
                <a:latin typeface="微软雅黑" panose="020B0503020204020204" pitchFamily="34" charset="-122"/>
                <a:ea typeface="微软雅黑" panose="020B0503020204020204" pitchFamily="34" charset="-122"/>
              </a:rPr>
              <a:t>数据交换方式：</a:t>
            </a:r>
            <a:r>
              <a:rPr lang="zh-CN" altLang="en-US" sz="2400" smtClean="0">
                <a:solidFill>
                  <a:schemeClr val="tx1"/>
                </a:solidFill>
                <a:latin typeface="微软雅黑" panose="020B0503020204020204" pitchFamily="34" charset="-122"/>
                <a:ea typeface="微软雅黑" panose="020B0503020204020204" pitchFamily="34" charset="-122"/>
              </a:rPr>
              <a:t>电路交换</a:t>
            </a:r>
          </a:p>
        </p:txBody>
      </p:sp>
      <p:grpSp>
        <p:nvGrpSpPr>
          <p:cNvPr id="71684" name="组合 1"/>
          <p:cNvGrpSpPr>
            <a:grpSpLocks/>
          </p:cNvGrpSpPr>
          <p:nvPr/>
        </p:nvGrpSpPr>
        <p:grpSpPr bwMode="auto">
          <a:xfrm>
            <a:off x="1558925" y="3933825"/>
            <a:ext cx="9045575" cy="2738438"/>
            <a:chOff x="1558925" y="3933825"/>
            <a:chExt cx="9045575" cy="2738438"/>
          </a:xfrm>
        </p:grpSpPr>
        <p:sp>
          <p:nvSpPr>
            <p:cNvPr id="71691" name="Line 2"/>
            <p:cNvSpPr>
              <a:spLocks noChangeShapeType="1"/>
            </p:cNvSpPr>
            <p:nvPr/>
          </p:nvSpPr>
          <p:spPr bwMode="auto">
            <a:xfrm flipV="1">
              <a:off x="3546475" y="4508500"/>
              <a:ext cx="1223963" cy="576263"/>
            </a:xfrm>
            <a:prstGeom prst="line">
              <a:avLst/>
            </a:prstGeom>
            <a:noFill/>
            <a:ln w="28575">
              <a:solidFill>
                <a:srgbClr val="33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1692" name="Line 3"/>
            <p:cNvSpPr>
              <a:spLocks noChangeShapeType="1"/>
            </p:cNvSpPr>
            <p:nvPr/>
          </p:nvSpPr>
          <p:spPr bwMode="auto">
            <a:xfrm>
              <a:off x="5346700" y="4508500"/>
              <a:ext cx="1512888" cy="73025"/>
            </a:xfrm>
            <a:prstGeom prst="line">
              <a:avLst/>
            </a:prstGeom>
            <a:noFill/>
            <a:ln w="28575">
              <a:solidFill>
                <a:srgbClr val="33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1693" name="Line 4"/>
            <p:cNvSpPr>
              <a:spLocks noChangeShapeType="1"/>
            </p:cNvSpPr>
            <p:nvPr/>
          </p:nvSpPr>
          <p:spPr bwMode="auto">
            <a:xfrm>
              <a:off x="7291388" y="4581525"/>
              <a:ext cx="1511300" cy="647700"/>
            </a:xfrm>
            <a:prstGeom prst="line">
              <a:avLst/>
            </a:prstGeom>
            <a:noFill/>
            <a:ln w="28575">
              <a:solidFill>
                <a:srgbClr val="33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1694" name="Line 5"/>
            <p:cNvSpPr>
              <a:spLocks noChangeShapeType="1"/>
            </p:cNvSpPr>
            <p:nvPr/>
          </p:nvSpPr>
          <p:spPr bwMode="auto">
            <a:xfrm>
              <a:off x="3402013" y="5229225"/>
              <a:ext cx="1008062" cy="1079500"/>
            </a:xfrm>
            <a:prstGeom prst="line">
              <a:avLst/>
            </a:prstGeom>
            <a:noFill/>
            <a:ln w="28575">
              <a:solidFill>
                <a:srgbClr val="33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1695" name="Line 6"/>
            <p:cNvSpPr>
              <a:spLocks noChangeShapeType="1"/>
            </p:cNvSpPr>
            <p:nvPr/>
          </p:nvSpPr>
          <p:spPr bwMode="auto">
            <a:xfrm flipV="1">
              <a:off x="4914900" y="6237288"/>
              <a:ext cx="2016125" cy="71437"/>
            </a:xfrm>
            <a:prstGeom prst="line">
              <a:avLst/>
            </a:prstGeom>
            <a:noFill/>
            <a:ln w="28575">
              <a:solidFill>
                <a:srgbClr val="33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1696" name="Line 7"/>
            <p:cNvSpPr>
              <a:spLocks noChangeShapeType="1"/>
            </p:cNvSpPr>
            <p:nvPr/>
          </p:nvSpPr>
          <p:spPr bwMode="auto">
            <a:xfrm>
              <a:off x="5059363" y="4581525"/>
              <a:ext cx="1943100" cy="1655763"/>
            </a:xfrm>
            <a:prstGeom prst="line">
              <a:avLst/>
            </a:prstGeom>
            <a:noFill/>
            <a:ln w="28575">
              <a:solidFill>
                <a:srgbClr val="33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1697" name="Line 8"/>
            <p:cNvSpPr>
              <a:spLocks noChangeShapeType="1"/>
            </p:cNvSpPr>
            <p:nvPr/>
          </p:nvSpPr>
          <p:spPr bwMode="auto">
            <a:xfrm flipV="1">
              <a:off x="7218363" y="5229225"/>
              <a:ext cx="1584325" cy="1079500"/>
            </a:xfrm>
            <a:prstGeom prst="line">
              <a:avLst/>
            </a:prstGeom>
            <a:noFill/>
            <a:ln w="28575">
              <a:solidFill>
                <a:srgbClr val="33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1698" name="Line 9"/>
            <p:cNvSpPr>
              <a:spLocks noChangeShapeType="1"/>
            </p:cNvSpPr>
            <p:nvPr/>
          </p:nvSpPr>
          <p:spPr bwMode="auto">
            <a:xfrm>
              <a:off x="3475038" y="5157788"/>
              <a:ext cx="3311525" cy="1008062"/>
            </a:xfrm>
            <a:prstGeom prst="line">
              <a:avLst/>
            </a:prstGeom>
            <a:noFill/>
            <a:ln w="28575">
              <a:solidFill>
                <a:srgbClr val="33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1699" name="Text Box 10"/>
            <p:cNvSpPr txBox="1">
              <a:spLocks noChangeArrowheads="1"/>
            </p:cNvSpPr>
            <p:nvPr/>
          </p:nvSpPr>
          <p:spPr bwMode="auto">
            <a:xfrm>
              <a:off x="2178050" y="4076700"/>
              <a:ext cx="625475"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FontTx/>
                <a:buNone/>
              </a:pPr>
              <a:r>
                <a:rPr kumimoji="1" lang="en-US" altLang="zh-CN" sz="3200">
                  <a:solidFill>
                    <a:srgbClr val="000000"/>
                  </a:solidFill>
                  <a:latin typeface="Wingdings" panose="05000000000000000000" pitchFamily="2" charset="2"/>
                  <a:ea typeface="黑体" panose="02010609060101010101" pitchFamily="49" charset="-122"/>
                </a:rPr>
                <a:t>(</a:t>
              </a:r>
            </a:p>
          </p:txBody>
        </p:sp>
        <p:sp>
          <p:nvSpPr>
            <p:cNvPr id="71700" name="Text Box 11"/>
            <p:cNvSpPr txBox="1">
              <a:spLocks noChangeArrowheads="1"/>
            </p:cNvSpPr>
            <p:nvPr/>
          </p:nvSpPr>
          <p:spPr bwMode="auto">
            <a:xfrm>
              <a:off x="9834563" y="4652963"/>
              <a:ext cx="625475"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FontTx/>
                <a:buNone/>
              </a:pPr>
              <a:r>
                <a:rPr kumimoji="1" lang="en-US" altLang="zh-CN" sz="3200">
                  <a:solidFill>
                    <a:srgbClr val="000000"/>
                  </a:solidFill>
                  <a:latin typeface="Wingdings" panose="05000000000000000000" pitchFamily="2" charset="2"/>
                  <a:ea typeface="黑体" panose="02010609060101010101" pitchFamily="49" charset="-122"/>
                </a:rPr>
                <a:t>(</a:t>
              </a:r>
            </a:p>
          </p:txBody>
        </p:sp>
        <p:sp>
          <p:nvSpPr>
            <p:cNvPr id="71701" name="Text Box 12"/>
            <p:cNvSpPr txBox="1">
              <a:spLocks noChangeArrowheads="1"/>
            </p:cNvSpPr>
            <p:nvPr/>
          </p:nvSpPr>
          <p:spPr bwMode="auto">
            <a:xfrm>
              <a:off x="1890713" y="3933825"/>
              <a:ext cx="4048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FontTx/>
                <a:buNone/>
              </a:pPr>
              <a:r>
                <a:rPr kumimoji="1" lang="en-US" altLang="zh-CN" sz="2400" b="1">
                  <a:solidFill>
                    <a:srgbClr val="333399"/>
                  </a:solidFill>
                  <a:latin typeface="Times New Roman" panose="02020603050405020304" pitchFamily="18" charset="0"/>
                  <a:ea typeface="黑体" panose="02010609060101010101" pitchFamily="49" charset="-122"/>
                </a:rPr>
                <a:t>A</a:t>
              </a:r>
            </a:p>
          </p:txBody>
        </p:sp>
        <p:grpSp>
          <p:nvGrpSpPr>
            <p:cNvPr id="71702" name="Group 15"/>
            <p:cNvGrpSpPr>
              <a:grpSpLocks/>
            </p:cNvGrpSpPr>
            <p:nvPr/>
          </p:nvGrpSpPr>
          <p:grpSpPr bwMode="auto">
            <a:xfrm>
              <a:off x="6570663" y="5949950"/>
              <a:ext cx="950912" cy="511175"/>
              <a:chOff x="2462" y="1772"/>
              <a:chExt cx="599" cy="322"/>
            </a:xfrm>
          </p:grpSpPr>
          <p:sp>
            <p:nvSpPr>
              <p:cNvPr id="71738" name="AutoShape 16"/>
              <p:cNvSpPr>
                <a:spLocks noChangeArrowheads="1"/>
              </p:cNvSpPr>
              <p:nvPr/>
            </p:nvSpPr>
            <p:spPr bwMode="auto">
              <a:xfrm>
                <a:off x="2485" y="1772"/>
                <a:ext cx="576" cy="322"/>
              </a:xfrm>
              <a:prstGeom prst="cube">
                <a:avLst>
                  <a:gd name="adj" fmla="val 25000"/>
                </a:avLst>
              </a:prstGeom>
              <a:solidFill>
                <a:srgbClr val="FFFF66"/>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ClrTx/>
                  <a:buFontTx/>
                  <a:buNone/>
                </a:pPr>
                <a:endParaRPr kumimoji="1" lang="zh-CN" altLang="en-US" sz="1800">
                  <a:solidFill>
                    <a:srgbClr val="000000"/>
                  </a:solidFill>
                  <a:latin typeface="Times New Roman" panose="02020603050405020304" pitchFamily="18" charset="0"/>
                  <a:ea typeface="黑体" panose="02010609060101010101" pitchFamily="49" charset="-122"/>
                </a:endParaRPr>
              </a:p>
            </p:txBody>
          </p:sp>
          <p:sp>
            <p:nvSpPr>
              <p:cNvPr id="71739" name="Text Box 17"/>
              <p:cNvSpPr txBox="1">
                <a:spLocks noChangeArrowheads="1"/>
              </p:cNvSpPr>
              <p:nvPr/>
            </p:nvSpPr>
            <p:spPr bwMode="auto">
              <a:xfrm>
                <a:off x="2462" y="1852"/>
                <a:ext cx="54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FontTx/>
                  <a:buNone/>
                </a:pPr>
                <a:r>
                  <a:rPr kumimoji="1" lang="zh-CN" altLang="en-US" sz="1800">
                    <a:solidFill>
                      <a:srgbClr val="000000"/>
                    </a:solidFill>
                    <a:latin typeface="Times New Roman" panose="02020603050405020304" pitchFamily="18" charset="0"/>
                    <a:ea typeface="黑体" panose="02010609060101010101" pitchFamily="49" charset="-122"/>
                  </a:rPr>
                  <a:t>交换机</a:t>
                </a:r>
              </a:p>
            </p:txBody>
          </p:sp>
        </p:grpSp>
        <p:grpSp>
          <p:nvGrpSpPr>
            <p:cNvPr id="71703" name="Group 18"/>
            <p:cNvGrpSpPr>
              <a:grpSpLocks/>
            </p:cNvGrpSpPr>
            <p:nvPr/>
          </p:nvGrpSpPr>
          <p:grpSpPr bwMode="auto">
            <a:xfrm>
              <a:off x="4194175" y="6092825"/>
              <a:ext cx="950913" cy="511175"/>
              <a:chOff x="2462" y="1772"/>
              <a:chExt cx="599" cy="322"/>
            </a:xfrm>
          </p:grpSpPr>
          <p:sp>
            <p:nvSpPr>
              <p:cNvPr id="71736" name="AutoShape 19"/>
              <p:cNvSpPr>
                <a:spLocks noChangeArrowheads="1"/>
              </p:cNvSpPr>
              <p:nvPr/>
            </p:nvSpPr>
            <p:spPr bwMode="auto">
              <a:xfrm>
                <a:off x="2485" y="1772"/>
                <a:ext cx="576" cy="322"/>
              </a:xfrm>
              <a:prstGeom prst="cube">
                <a:avLst>
                  <a:gd name="adj" fmla="val 25000"/>
                </a:avLst>
              </a:prstGeom>
              <a:solidFill>
                <a:srgbClr val="FFFF66"/>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ClrTx/>
                  <a:buFontTx/>
                  <a:buNone/>
                </a:pPr>
                <a:endParaRPr kumimoji="1" lang="zh-CN" altLang="en-US" sz="1800">
                  <a:solidFill>
                    <a:srgbClr val="000000"/>
                  </a:solidFill>
                  <a:latin typeface="Times New Roman" panose="02020603050405020304" pitchFamily="18" charset="0"/>
                  <a:ea typeface="黑体" panose="02010609060101010101" pitchFamily="49" charset="-122"/>
                </a:endParaRPr>
              </a:p>
            </p:txBody>
          </p:sp>
          <p:sp>
            <p:nvSpPr>
              <p:cNvPr id="71737" name="Text Box 20"/>
              <p:cNvSpPr txBox="1">
                <a:spLocks noChangeArrowheads="1"/>
              </p:cNvSpPr>
              <p:nvPr/>
            </p:nvSpPr>
            <p:spPr bwMode="auto">
              <a:xfrm>
                <a:off x="2462" y="1852"/>
                <a:ext cx="54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FontTx/>
                  <a:buNone/>
                </a:pPr>
                <a:r>
                  <a:rPr kumimoji="1" lang="zh-CN" altLang="en-US" sz="1800">
                    <a:solidFill>
                      <a:srgbClr val="000000"/>
                    </a:solidFill>
                    <a:latin typeface="Times New Roman" panose="02020603050405020304" pitchFamily="18" charset="0"/>
                    <a:ea typeface="黑体" panose="02010609060101010101" pitchFamily="49" charset="-122"/>
                  </a:rPr>
                  <a:t>交换机</a:t>
                </a:r>
              </a:p>
            </p:txBody>
          </p:sp>
        </p:grpSp>
        <p:grpSp>
          <p:nvGrpSpPr>
            <p:cNvPr id="71704" name="Group 21"/>
            <p:cNvGrpSpPr>
              <a:grpSpLocks/>
            </p:cNvGrpSpPr>
            <p:nvPr/>
          </p:nvGrpSpPr>
          <p:grpSpPr bwMode="auto">
            <a:xfrm>
              <a:off x="4554538" y="4221163"/>
              <a:ext cx="950912" cy="511175"/>
              <a:chOff x="2462" y="1772"/>
              <a:chExt cx="599" cy="322"/>
            </a:xfrm>
          </p:grpSpPr>
          <p:sp>
            <p:nvSpPr>
              <p:cNvPr id="71734" name="AutoShape 22"/>
              <p:cNvSpPr>
                <a:spLocks noChangeArrowheads="1"/>
              </p:cNvSpPr>
              <p:nvPr/>
            </p:nvSpPr>
            <p:spPr bwMode="auto">
              <a:xfrm>
                <a:off x="2485" y="1772"/>
                <a:ext cx="576" cy="322"/>
              </a:xfrm>
              <a:prstGeom prst="cube">
                <a:avLst>
                  <a:gd name="adj" fmla="val 25000"/>
                </a:avLst>
              </a:prstGeom>
              <a:solidFill>
                <a:srgbClr val="FFFF66"/>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ClrTx/>
                  <a:buFontTx/>
                  <a:buNone/>
                </a:pPr>
                <a:endParaRPr kumimoji="1" lang="zh-CN" altLang="en-US" sz="1800">
                  <a:solidFill>
                    <a:srgbClr val="000000"/>
                  </a:solidFill>
                  <a:latin typeface="Times New Roman" panose="02020603050405020304" pitchFamily="18" charset="0"/>
                  <a:ea typeface="黑体" panose="02010609060101010101" pitchFamily="49" charset="-122"/>
                </a:endParaRPr>
              </a:p>
            </p:txBody>
          </p:sp>
          <p:sp>
            <p:nvSpPr>
              <p:cNvPr id="71735" name="Text Box 23"/>
              <p:cNvSpPr txBox="1">
                <a:spLocks noChangeArrowheads="1"/>
              </p:cNvSpPr>
              <p:nvPr/>
            </p:nvSpPr>
            <p:spPr bwMode="auto">
              <a:xfrm>
                <a:off x="2462" y="1852"/>
                <a:ext cx="54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FontTx/>
                  <a:buNone/>
                </a:pPr>
                <a:r>
                  <a:rPr kumimoji="1" lang="zh-CN" altLang="en-US" sz="1800">
                    <a:solidFill>
                      <a:srgbClr val="000000"/>
                    </a:solidFill>
                    <a:latin typeface="Times New Roman" panose="02020603050405020304" pitchFamily="18" charset="0"/>
                    <a:ea typeface="黑体" panose="02010609060101010101" pitchFamily="49" charset="-122"/>
                  </a:rPr>
                  <a:t>交换机</a:t>
                </a:r>
              </a:p>
            </p:txBody>
          </p:sp>
        </p:grpSp>
        <p:grpSp>
          <p:nvGrpSpPr>
            <p:cNvPr id="71705" name="Group 24"/>
            <p:cNvGrpSpPr>
              <a:grpSpLocks/>
            </p:cNvGrpSpPr>
            <p:nvPr/>
          </p:nvGrpSpPr>
          <p:grpSpPr bwMode="auto">
            <a:xfrm>
              <a:off x="6643688" y="4292600"/>
              <a:ext cx="950912" cy="511175"/>
              <a:chOff x="2462" y="1772"/>
              <a:chExt cx="599" cy="322"/>
            </a:xfrm>
          </p:grpSpPr>
          <p:sp>
            <p:nvSpPr>
              <p:cNvPr id="71732" name="AutoShape 25"/>
              <p:cNvSpPr>
                <a:spLocks noChangeArrowheads="1"/>
              </p:cNvSpPr>
              <p:nvPr/>
            </p:nvSpPr>
            <p:spPr bwMode="auto">
              <a:xfrm>
                <a:off x="2485" y="1772"/>
                <a:ext cx="576" cy="322"/>
              </a:xfrm>
              <a:prstGeom prst="cube">
                <a:avLst>
                  <a:gd name="adj" fmla="val 25000"/>
                </a:avLst>
              </a:prstGeom>
              <a:solidFill>
                <a:srgbClr val="FFFF66"/>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ClrTx/>
                  <a:buFontTx/>
                  <a:buNone/>
                </a:pPr>
                <a:endParaRPr kumimoji="1" lang="zh-CN" altLang="en-US" sz="1800">
                  <a:solidFill>
                    <a:srgbClr val="000000"/>
                  </a:solidFill>
                  <a:latin typeface="Times New Roman" panose="02020603050405020304" pitchFamily="18" charset="0"/>
                  <a:ea typeface="黑体" panose="02010609060101010101" pitchFamily="49" charset="-122"/>
                </a:endParaRPr>
              </a:p>
            </p:txBody>
          </p:sp>
          <p:sp>
            <p:nvSpPr>
              <p:cNvPr id="71733" name="Text Box 26"/>
              <p:cNvSpPr txBox="1">
                <a:spLocks noChangeArrowheads="1"/>
              </p:cNvSpPr>
              <p:nvPr/>
            </p:nvSpPr>
            <p:spPr bwMode="auto">
              <a:xfrm>
                <a:off x="2462" y="1852"/>
                <a:ext cx="54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FontTx/>
                  <a:buNone/>
                </a:pPr>
                <a:r>
                  <a:rPr kumimoji="1" lang="zh-CN" altLang="en-US" sz="1800">
                    <a:solidFill>
                      <a:srgbClr val="000000"/>
                    </a:solidFill>
                    <a:latin typeface="Times New Roman" panose="02020603050405020304" pitchFamily="18" charset="0"/>
                    <a:ea typeface="黑体" panose="02010609060101010101" pitchFamily="49" charset="-122"/>
                  </a:rPr>
                  <a:t>交换机</a:t>
                </a:r>
              </a:p>
            </p:txBody>
          </p:sp>
        </p:grpSp>
        <p:sp>
          <p:nvSpPr>
            <p:cNvPr id="71706" name="Text Box 27"/>
            <p:cNvSpPr txBox="1">
              <a:spLocks noChangeArrowheads="1"/>
            </p:cNvSpPr>
            <p:nvPr/>
          </p:nvSpPr>
          <p:spPr bwMode="auto">
            <a:xfrm>
              <a:off x="9336088" y="4149725"/>
              <a:ext cx="625475"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FontTx/>
                <a:buNone/>
              </a:pPr>
              <a:r>
                <a:rPr kumimoji="1" lang="en-US" altLang="zh-CN" sz="3200">
                  <a:solidFill>
                    <a:srgbClr val="000000"/>
                  </a:solidFill>
                  <a:latin typeface="Wingdings" panose="05000000000000000000" pitchFamily="2" charset="2"/>
                  <a:ea typeface="黑体" panose="02010609060101010101" pitchFamily="49" charset="-122"/>
                </a:rPr>
                <a:t>(</a:t>
              </a:r>
            </a:p>
          </p:txBody>
        </p:sp>
        <p:sp>
          <p:nvSpPr>
            <p:cNvPr id="71707" name="Text Box 28"/>
            <p:cNvSpPr txBox="1">
              <a:spLocks noChangeArrowheads="1"/>
            </p:cNvSpPr>
            <p:nvPr/>
          </p:nvSpPr>
          <p:spPr bwMode="auto">
            <a:xfrm>
              <a:off x="9869488" y="5445125"/>
              <a:ext cx="625475"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FontTx/>
                <a:buNone/>
              </a:pPr>
              <a:r>
                <a:rPr kumimoji="1" lang="en-US" altLang="zh-CN" sz="3200">
                  <a:solidFill>
                    <a:srgbClr val="000000"/>
                  </a:solidFill>
                  <a:latin typeface="Wingdings" panose="05000000000000000000" pitchFamily="2" charset="2"/>
                  <a:ea typeface="黑体" panose="02010609060101010101" pitchFamily="49" charset="-122"/>
                </a:rPr>
                <a:t>(</a:t>
              </a:r>
            </a:p>
          </p:txBody>
        </p:sp>
        <p:sp>
          <p:nvSpPr>
            <p:cNvPr id="71708" name="Text Box 29"/>
            <p:cNvSpPr txBox="1">
              <a:spLocks noChangeArrowheads="1"/>
            </p:cNvSpPr>
            <p:nvPr/>
          </p:nvSpPr>
          <p:spPr bwMode="auto">
            <a:xfrm>
              <a:off x="9307513" y="6092825"/>
              <a:ext cx="625475"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FontTx/>
                <a:buNone/>
              </a:pPr>
              <a:r>
                <a:rPr kumimoji="1" lang="en-US" altLang="zh-CN" sz="3200">
                  <a:solidFill>
                    <a:srgbClr val="000000"/>
                  </a:solidFill>
                  <a:latin typeface="Wingdings" panose="05000000000000000000" pitchFamily="2" charset="2"/>
                  <a:ea typeface="黑体" panose="02010609060101010101" pitchFamily="49" charset="-122"/>
                </a:rPr>
                <a:t>(</a:t>
              </a:r>
            </a:p>
          </p:txBody>
        </p:sp>
        <p:sp>
          <p:nvSpPr>
            <p:cNvPr id="71709" name="Text Box 30"/>
            <p:cNvSpPr txBox="1">
              <a:spLocks noChangeArrowheads="1"/>
            </p:cNvSpPr>
            <p:nvPr/>
          </p:nvSpPr>
          <p:spPr bwMode="auto">
            <a:xfrm>
              <a:off x="1746250" y="4652963"/>
              <a:ext cx="625475"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FontTx/>
                <a:buNone/>
              </a:pPr>
              <a:r>
                <a:rPr kumimoji="1" lang="en-US" altLang="zh-CN" sz="3200">
                  <a:solidFill>
                    <a:srgbClr val="000000"/>
                  </a:solidFill>
                  <a:latin typeface="Wingdings" panose="05000000000000000000" pitchFamily="2" charset="2"/>
                  <a:ea typeface="黑体" panose="02010609060101010101" pitchFamily="49" charset="-122"/>
                </a:rPr>
                <a:t>(</a:t>
              </a:r>
            </a:p>
          </p:txBody>
        </p:sp>
        <p:sp>
          <p:nvSpPr>
            <p:cNvPr id="71710" name="Text Box 31"/>
            <p:cNvSpPr txBox="1">
              <a:spLocks noChangeArrowheads="1"/>
            </p:cNvSpPr>
            <p:nvPr/>
          </p:nvSpPr>
          <p:spPr bwMode="auto">
            <a:xfrm>
              <a:off x="1819275" y="5373688"/>
              <a:ext cx="625475"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FontTx/>
                <a:buNone/>
              </a:pPr>
              <a:r>
                <a:rPr kumimoji="1" lang="en-US" altLang="zh-CN" sz="3200">
                  <a:solidFill>
                    <a:srgbClr val="000000"/>
                  </a:solidFill>
                  <a:latin typeface="Wingdings" panose="05000000000000000000" pitchFamily="2" charset="2"/>
                  <a:ea typeface="黑体" panose="02010609060101010101" pitchFamily="49" charset="-122"/>
                </a:rPr>
                <a:t>(</a:t>
              </a:r>
            </a:p>
          </p:txBody>
        </p:sp>
        <p:sp>
          <p:nvSpPr>
            <p:cNvPr id="71711" name="Text Box 32"/>
            <p:cNvSpPr txBox="1">
              <a:spLocks noChangeArrowheads="1"/>
            </p:cNvSpPr>
            <p:nvPr/>
          </p:nvSpPr>
          <p:spPr bwMode="auto">
            <a:xfrm>
              <a:off x="2178050" y="6092825"/>
              <a:ext cx="625475"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FontTx/>
                <a:buNone/>
              </a:pPr>
              <a:r>
                <a:rPr kumimoji="1" lang="en-US" altLang="zh-CN" sz="3200">
                  <a:solidFill>
                    <a:srgbClr val="000000"/>
                  </a:solidFill>
                  <a:latin typeface="Wingdings" panose="05000000000000000000" pitchFamily="2" charset="2"/>
                  <a:ea typeface="黑体" panose="02010609060101010101" pitchFamily="49" charset="-122"/>
                </a:rPr>
                <a:t>(</a:t>
              </a:r>
            </a:p>
          </p:txBody>
        </p:sp>
        <p:sp>
          <p:nvSpPr>
            <p:cNvPr id="71712" name="Freeform 33"/>
            <p:cNvSpPr>
              <a:spLocks/>
            </p:cNvSpPr>
            <p:nvPr/>
          </p:nvSpPr>
          <p:spPr bwMode="auto">
            <a:xfrm>
              <a:off x="2538413" y="4437063"/>
              <a:ext cx="712787" cy="668337"/>
            </a:xfrm>
            <a:custGeom>
              <a:avLst/>
              <a:gdLst>
                <a:gd name="T0" fmla="*/ 2147483646 w 449"/>
                <a:gd name="T1" fmla="*/ 2147483646 h 421"/>
                <a:gd name="T2" fmla="*/ 0 w 449"/>
                <a:gd name="T3" fmla="*/ 0 h 421"/>
                <a:gd name="T4" fmla="*/ 0 60000 65536"/>
                <a:gd name="T5" fmla="*/ 0 60000 65536"/>
              </a:gdLst>
              <a:ahLst/>
              <a:cxnLst>
                <a:cxn ang="T4">
                  <a:pos x="T0" y="T1"/>
                </a:cxn>
                <a:cxn ang="T5">
                  <a:pos x="T2" y="T3"/>
                </a:cxn>
              </a:cxnLst>
              <a:rect l="0" t="0" r="r" b="b"/>
              <a:pathLst>
                <a:path w="449" h="421">
                  <a:moveTo>
                    <a:pt x="449" y="421"/>
                  </a:moveTo>
                  <a:lnTo>
                    <a:pt x="0" y="0"/>
                  </a:lnTo>
                </a:path>
              </a:pathLst>
            </a:custGeom>
            <a:noFill/>
            <a:ln w="28575" cmpd="sng">
              <a:solidFill>
                <a:srgbClr val="3333CC"/>
              </a:solidFill>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1713" name="Freeform 34"/>
            <p:cNvSpPr>
              <a:spLocks/>
            </p:cNvSpPr>
            <p:nvPr/>
          </p:nvSpPr>
          <p:spPr bwMode="auto">
            <a:xfrm>
              <a:off x="2106613" y="5013325"/>
              <a:ext cx="1449387" cy="219075"/>
            </a:xfrm>
            <a:custGeom>
              <a:avLst/>
              <a:gdLst>
                <a:gd name="T0" fmla="*/ 0 w 913"/>
                <a:gd name="T1" fmla="*/ 0 h 138"/>
                <a:gd name="T2" fmla="*/ 2147483646 w 913"/>
                <a:gd name="T3" fmla="*/ 2147483646 h 138"/>
                <a:gd name="T4" fmla="*/ 0 60000 65536"/>
                <a:gd name="T5" fmla="*/ 0 60000 65536"/>
              </a:gdLst>
              <a:ahLst/>
              <a:cxnLst>
                <a:cxn ang="T4">
                  <a:pos x="T0" y="T1"/>
                </a:cxn>
                <a:cxn ang="T5">
                  <a:pos x="T2" y="T3"/>
                </a:cxn>
              </a:cxnLst>
              <a:rect l="0" t="0" r="r" b="b"/>
              <a:pathLst>
                <a:path w="913" h="138">
                  <a:moveTo>
                    <a:pt x="0" y="0"/>
                  </a:moveTo>
                  <a:lnTo>
                    <a:pt x="913" y="138"/>
                  </a:lnTo>
                </a:path>
              </a:pathLst>
            </a:custGeom>
            <a:noFill/>
            <a:ln w="28575" cmpd="sng">
              <a:solidFill>
                <a:srgbClr val="3333CC"/>
              </a:solidFill>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1714" name="Line 35"/>
            <p:cNvSpPr>
              <a:spLocks noChangeShapeType="1"/>
            </p:cNvSpPr>
            <p:nvPr/>
          </p:nvSpPr>
          <p:spPr bwMode="auto">
            <a:xfrm flipV="1">
              <a:off x="2106613" y="5300663"/>
              <a:ext cx="1295400" cy="433387"/>
            </a:xfrm>
            <a:prstGeom prst="line">
              <a:avLst/>
            </a:prstGeom>
            <a:noFill/>
            <a:ln w="28575">
              <a:solidFill>
                <a:srgbClr val="33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1715" name="Line 36"/>
            <p:cNvSpPr>
              <a:spLocks noChangeShapeType="1"/>
            </p:cNvSpPr>
            <p:nvPr/>
          </p:nvSpPr>
          <p:spPr bwMode="auto">
            <a:xfrm flipV="1">
              <a:off x="2466975" y="5300663"/>
              <a:ext cx="935038" cy="1081087"/>
            </a:xfrm>
            <a:prstGeom prst="line">
              <a:avLst/>
            </a:prstGeom>
            <a:noFill/>
            <a:ln w="28575">
              <a:solidFill>
                <a:srgbClr val="33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71716" name="Group 37"/>
            <p:cNvGrpSpPr>
              <a:grpSpLocks/>
            </p:cNvGrpSpPr>
            <p:nvPr/>
          </p:nvGrpSpPr>
          <p:grpSpPr bwMode="auto">
            <a:xfrm>
              <a:off x="2898775" y="4868863"/>
              <a:ext cx="950913" cy="511175"/>
              <a:chOff x="2462" y="1772"/>
              <a:chExt cx="599" cy="322"/>
            </a:xfrm>
          </p:grpSpPr>
          <p:sp>
            <p:nvSpPr>
              <p:cNvPr id="71730" name="AutoShape 38"/>
              <p:cNvSpPr>
                <a:spLocks noChangeArrowheads="1"/>
              </p:cNvSpPr>
              <p:nvPr/>
            </p:nvSpPr>
            <p:spPr bwMode="auto">
              <a:xfrm>
                <a:off x="2485" y="1772"/>
                <a:ext cx="576" cy="322"/>
              </a:xfrm>
              <a:prstGeom prst="cube">
                <a:avLst>
                  <a:gd name="adj" fmla="val 25000"/>
                </a:avLst>
              </a:prstGeom>
              <a:solidFill>
                <a:srgbClr val="FFFF66"/>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ClrTx/>
                  <a:buFontTx/>
                  <a:buNone/>
                </a:pPr>
                <a:endParaRPr kumimoji="1" lang="zh-CN" altLang="en-US" sz="1800">
                  <a:solidFill>
                    <a:srgbClr val="000000"/>
                  </a:solidFill>
                  <a:latin typeface="Times New Roman" panose="02020603050405020304" pitchFamily="18" charset="0"/>
                  <a:ea typeface="黑体" panose="02010609060101010101" pitchFamily="49" charset="-122"/>
                </a:endParaRPr>
              </a:p>
            </p:txBody>
          </p:sp>
          <p:sp>
            <p:nvSpPr>
              <p:cNvPr id="71731" name="Text Box 39"/>
              <p:cNvSpPr txBox="1">
                <a:spLocks noChangeArrowheads="1"/>
              </p:cNvSpPr>
              <p:nvPr/>
            </p:nvSpPr>
            <p:spPr bwMode="auto">
              <a:xfrm>
                <a:off x="2462" y="1852"/>
                <a:ext cx="54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FontTx/>
                  <a:buNone/>
                </a:pPr>
                <a:r>
                  <a:rPr kumimoji="1" lang="zh-CN" altLang="en-US" sz="1800">
                    <a:solidFill>
                      <a:srgbClr val="000000"/>
                    </a:solidFill>
                    <a:latin typeface="Times New Roman" panose="02020603050405020304" pitchFamily="18" charset="0"/>
                    <a:ea typeface="黑体" panose="02010609060101010101" pitchFamily="49" charset="-122"/>
                  </a:rPr>
                  <a:t>交换机</a:t>
                </a:r>
              </a:p>
            </p:txBody>
          </p:sp>
        </p:grpSp>
        <p:sp>
          <p:nvSpPr>
            <p:cNvPr id="71717" name="Line 40"/>
            <p:cNvSpPr>
              <a:spLocks noChangeShapeType="1"/>
            </p:cNvSpPr>
            <p:nvPr/>
          </p:nvSpPr>
          <p:spPr bwMode="auto">
            <a:xfrm flipH="1">
              <a:off x="8875713" y="4437063"/>
              <a:ext cx="863600" cy="863600"/>
            </a:xfrm>
            <a:prstGeom prst="line">
              <a:avLst/>
            </a:prstGeom>
            <a:noFill/>
            <a:ln w="28575">
              <a:solidFill>
                <a:srgbClr val="33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1718" name="Line 41"/>
            <p:cNvSpPr>
              <a:spLocks noChangeShapeType="1"/>
            </p:cNvSpPr>
            <p:nvPr/>
          </p:nvSpPr>
          <p:spPr bwMode="auto">
            <a:xfrm flipV="1">
              <a:off x="8875713" y="5013325"/>
              <a:ext cx="1223962" cy="287338"/>
            </a:xfrm>
            <a:prstGeom prst="line">
              <a:avLst/>
            </a:prstGeom>
            <a:noFill/>
            <a:ln w="28575">
              <a:solidFill>
                <a:srgbClr val="33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1719" name="Line 42"/>
            <p:cNvSpPr>
              <a:spLocks noChangeShapeType="1"/>
            </p:cNvSpPr>
            <p:nvPr/>
          </p:nvSpPr>
          <p:spPr bwMode="auto">
            <a:xfrm>
              <a:off x="9018588" y="5300663"/>
              <a:ext cx="1152525" cy="504825"/>
            </a:xfrm>
            <a:prstGeom prst="line">
              <a:avLst/>
            </a:prstGeom>
            <a:noFill/>
            <a:ln w="28575">
              <a:solidFill>
                <a:srgbClr val="33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1720" name="Line 43"/>
            <p:cNvSpPr>
              <a:spLocks noChangeShapeType="1"/>
            </p:cNvSpPr>
            <p:nvPr/>
          </p:nvSpPr>
          <p:spPr bwMode="auto">
            <a:xfrm>
              <a:off x="8875713" y="5373688"/>
              <a:ext cx="719137" cy="1008062"/>
            </a:xfrm>
            <a:prstGeom prst="line">
              <a:avLst/>
            </a:prstGeom>
            <a:noFill/>
            <a:ln w="28575">
              <a:solidFill>
                <a:srgbClr val="33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71721" name="Group 44"/>
            <p:cNvGrpSpPr>
              <a:grpSpLocks/>
            </p:cNvGrpSpPr>
            <p:nvPr/>
          </p:nvGrpSpPr>
          <p:grpSpPr bwMode="auto">
            <a:xfrm>
              <a:off x="8370888" y="4941888"/>
              <a:ext cx="950912" cy="511175"/>
              <a:chOff x="2462" y="1772"/>
              <a:chExt cx="599" cy="322"/>
            </a:xfrm>
          </p:grpSpPr>
          <p:sp>
            <p:nvSpPr>
              <p:cNvPr id="71728" name="AutoShape 45"/>
              <p:cNvSpPr>
                <a:spLocks noChangeArrowheads="1"/>
              </p:cNvSpPr>
              <p:nvPr/>
            </p:nvSpPr>
            <p:spPr bwMode="auto">
              <a:xfrm>
                <a:off x="2485" y="1772"/>
                <a:ext cx="576" cy="322"/>
              </a:xfrm>
              <a:prstGeom prst="cube">
                <a:avLst>
                  <a:gd name="adj" fmla="val 25000"/>
                </a:avLst>
              </a:prstGeom>
              <a:solidFill>
                <a:srgbClr val="FFFF66"/>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ClrTx/>
                  <a:buFontTx/>
                  <a:buNone/>
                </a:pPr>
                <a:endParaRPr kumimoji="1" lang="zh-CN" altLang="en-US" sz="1800">
                  <a:solidFill>
                    <a:srgbClr val="000000"/>
                  </a:solidFill>
                  <a:latin typeface="Times New Roman" panose="02020603050405020304" pitchFamily="18" charset="0"/>
                  <a:ea typeface="黑体" panose="02010609060101010101" pitchFamily="49" charset="-122"/>
                </a:endParaRPr>
              </a:p>
            </p:txBody>
          </p:sp>
          <p:sp>
            <p:nvSpPr>
              <p:cNvPr id="71729" name="Text Box 46"/>
              <p:cNvSpPr txBox="1">
                <a:spLocks noChangeArrowheads="1"/>
              </p:cNvSpPr>
              <p:nvPr/>
            </p:nvSpPr>
            <p:spPr bwMode="auto">
              <a:xfrm>
                <a:off x="2462" y="1852"/>
                <a:ext cx="54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FontTx/>
                  <a:buNone/>
                </a:pPr>
                <a:r>
                  <a:rPr kumimoji="1" lang="zh-CN" altLang="en-US" sz="1800">
                    <a:solidFill>
                      <a:srgbClr val="000000"/>
                    </a:solidFill>
                    <a:latin typeface="Times New Roman" panose="02020603050405020304" pitchFamily="18" charset="0"/>
                    <a:ea typeface="黑体" panose="02010609060101010101" pitchFamily="49" charset="-122"/>
                  </a:rPr>
                  <a:t>交换机</a:t>
                </a:r>
              </a:p>
            </p:txBody>
          </p:sp>
        </p:grpSp>
        <p:sp>
          <p:nvSpPr>
            <p:cNvPr id="71722" name="Text Box 47"/>
            <p:cNvSpPr txBox="1">
              <a:spLocks noChangeArrowheads="1"/>
            </p:cNvSpPr>
            <p:nvPr/>
          </p:nvSpPr>
          <p:spPr bwMode="auto">
            <a:xfrm>
              <a:off x="1601788" y="4437063"/>
              <a:ext cx="387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FontTx/>
                <a:buNone/>
              </a:pPr>
              <a:r>
                <a:rPr kumimoji="1" lang="en-US" altLang="zh-CN" sz="2400" b="1">
                  <a:solidFill>
                    <a:srgbClr val="333399"/>
                  </a:solidFill>
                  <a:latin typeface="Times New Roman" panose="02020603050405020304" pitchFamily="18" charset="0"/>
                  <a:ea typeface="黑体" panose="02010609060101010101" pitchFamily="49" charset="-122"/>
                </a:rPr>
                <a:t>B</a:t>
              </a:r>
            </a:p>
          </p:txBody>
        </p:sp>
        <p:sp>
          <p:nvSpPr>
            <p:cNvPr id="71723" name="Text Box 48"/>
            <p:cNvSpPr txBox="1">
              <a:spLocks noChangeArrowheads="1"/>
            </p:cNvSpPr>
            <p:nvPr/>
          </p:nvSpPr>
          <p:spPr bwMode="auto">
            <a:xfrm>
              <a:off x="1558925" y="5373688"/>
              <a:ext cx="4048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FontTx/>
                <a:buNone/>
              </a:pPr>
              <a:r>
                <a:rPr kumimoji="1" lang="en-US" altLang="zh-CN" sz="2400" b="1">
                  <a:solidFill>
                    <a:srgbClr val="333399"/>
                  </a:solidFill>
                  <a:latin typeface="Times New Roman" panose="02020603050405020304" pitchFamily="18" charset="0"/>
                  <a:ea typeface="黑体" panose="02010609060101010101" pitchFamily="49" charset="-122"/>
                </a:rPr>
                <a:t>C</a:t>
              </a:r>
            </a:p>
          </p:txBody>
        </p:sp>
        <p:sp>
          <p:nvSpPr>
            <p:cNvPr id="71724" name="Text Box 49"/>
            <p:cNvSpPr txBox="1">
              <a:spLocks noChangeArrowheads="1"/>
            </p:cNvSpPr>
            <p:nvPr/>
          </p:nvSpPr>
          <p:spPr bwMode="auto">
            <a:xfrm>
              <a:off x="10199688" y="4365625"/>
              <a:ext cx="4048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FontTx/>
                <a:buNone/>
              </a:pPr>
              <a:r>
                <a:rPr kumimoji="1" lang="en-US" altLang="zh-CN" sz="2400" b="1">
                  <a:solidFill>
                    <a:srgbClr val="333399"/>
                  </a:solidFill>
                  <a:latin typeface="Times New Roman" panose="02020603050405020304" pitchFamily="18" charset="0"/>
                  <a:ea typeface="黑体" panose="02010609060101010101" pitchFamily="49" charset="-122"/>
                </a:rPr>
                <a:t>D</a:t>
              </a:r>
            </a:p>
          </p:txBody>
        </p:sp>
        <p:sp>
          <p:nvSpPr>
            <p:cNvPr id="71725" name="Freeform 50"/>
            <p:cNvSpPr>
              <a:spLocks/>
            </p:cNvSpPr>
            <p:nvPr/>
          </p:nvSpPr>
          <p:spPr bwMode="auto">
            <a:xfrm>
              <a:off x="2249488" y="5006975"/>
              <a:ext cx="7823200" cy="1301750"/>
            </a:xfrm>
            <a:custGeom>
              <a:avLst/>
              <a:gdLst>
                <a:gd name="T0" fmla="*/ 0 w 4928"/>
                <a:gd name="T1" fmla="*/ 2147483646 h 820"/>
                <a:gd name="T2" fmla="*/ 2147483646 w 4928"/>
                <a:gd name="T3" fmla="*/ 2147483646 h 820"/>
                <a:gd name="T4" fmla="*/ 2147483646 w 4928"/>
                <a:gd name="T5" fmla="*/ 2147483646 h 820"/>
                <a:gd name="T6" fmla="*/ 2147483646 w 4928"/>
                <a:gd name="T7" fmla="*/ 2147483646 h 820"/>
                <a:gd name="T8" fmla="*/ 2147483646 w 4928"/>
                <a:gd name="T9" fmla="*/ 0 h 82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928" h="820">
                  <a:moveTo>
                    <a:pt x="0" y="421"/>
                  </a:moveTo>
                  <a:lnTo>
                    <a:pt x="817" y="140"/>
                  </a:lnTo>
                  <a:lnTo>
                    <a:pt x="3130" y="820"/>
                  </a:lnTo>
                  <a:lnTo>
                    <a:pt x="4079" y="192"/>
                  </a:lnTo>
                  <a:lnTo>
                    <a:pt x="4928" y="0"/>
                  </a:lnTo>
                </a:path>
              </a:pathLst>
            </a:custGeom>
            <a:noFill/>
            <a:ln w="57150" cmpd="sng">
              <a:solidFill>
                <a:srgbClr val="FF33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1726" name="Freeform 51"/>
            <p:cNvSpPr>
              <a:spLocks/>
            </p:cNvSpPr>
            <p:nvPr/>
          </p:nvSpPr>
          <p:spPr bwMode="auto">
            <a:xfrm>
              <a:off x="2568575" y="4470400"/>
              <a:ext cx="696913" cy="668338"/>
            </a:xfrm>
            <a:custGeom>
              <a:avLst/>
              <a:gdLst>
                <a:gd name="T0" fmla="*/ 0 w 439"/>
                <a:gd name="T1" fmla="*/ 0 h 421"/>
                <a:gd name="T2" fmla="*/ 2147483646 w 439"/>
                <a:gd name="T3" fmla="*/ 2147483646 h 421"/>
                <a:gd name="T4" fmla="*/ 0 60000 65536"/>
                <a:gd name="T5" fmla="*/ 0 60000 65536"/>
              </a:gdLst>
              <a:ahLst/>
              <a:cxnLst>
                <a:cxn ang="T4">
                  <a:pos x="T0" y="T1"/>
                </a:cxn>
                <a:cxn ang="T5">
                  <a:pos x="T2" y="T3"/>
                </a:cxn>
              </a:cxnLst>
              <a:rect l="0" t="0" r="r" b="b"/>
              <a:pathLst>
                <a:path w="439" h="421">
                  <a:moveTo>
                    <a:pt x="0" y="0"/>
                  </a:moveTo>
                  <a:lnTo>
                    <a:pt x="439" y="421"/>
                  </a:lnTo>
                </a:path>
              </a:pathLst>
            </a:custGeom>
            <a:noFill/>
            <a:ln w="57150" cmpd="sng">
              <a:solidFill>
                <a:srgbClr val="FF3300"/>
              </a:solidFill>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1727" name="Freeform 52"/>
            <p:cNvSpPr>
              <a:spLocks/>
            </p:cNvSpPr>
            <p:nvPr/>
          </p:nvSpPr>
          <p:spPr bwMode="auto">
            <a:xfrm>
              <a:off x="2162175" y="5037138"/>
              <a:ext cx="1089025" cy="119062"/>
            </a:xfrm>
            <a:custGeom>
              <a:avLst/>
              <a:gdLst>
                <a:gd name="T0" fmla="*/ 2147483646 w 686"/>
                <a:gd name="T1" fmla="*/ 2147483646 h 75"/>
                <a:gd name="T2" fmla="*/ 0 w 686"/>
                <a:gd name="T3" fmla="*/ 0 h 75"/>
                <a:gd name="T4" fmla="*/ 0 60000 65536"/>
                <a:gd name="T5" fmla="*/ 0 60000 65536"/>
              </a:gdLst>
              <a:ahLst/>
              <a:cxnLst>
                <a:cxn ang="T4">
                  <a:pos x="T0" y="T1"/>
                </a:cxn>
                <a:cxn ang="T5">
                  <a:pos x="T2" y="T3"/>
                </a:cxn>
              </a:cxnLst>
              <a:rect l="0" t="0" r="r" b="b"/>
              <a:pathLst>
                <a:path w="686" h="75">
                  <a:moveTo>
                    <a:pt x="686" y="75"/>
                  </a:moveTo>
                  <a:lnTo>
                    <a:pt x="0" y="0"/>
                  </a:lnTo>
                </a:path>
              </a:pathLst>
            </a:custGeom>
            <a:noFill/>
            <a:ln w="57150" cmpd="sng">
              <a:solidFill>
                <a:srgbClr val="FF3300"/>
              </a:solidFill>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71685" name="矩形 2"/>
          <p:cNvSpPr>
            <a:spLocks noChangeArrowheads="1"/>
          </p:cNvSpPr>
          <p:nvPr/>
        </p:nvSpPr>
        <p:spPr bwMode="auto">
          <a:xfrm>
            <a:off x="7440613" y="1071563"/>
            <a:ext cx="451643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erdana" panose="020B0604030504040204" pitchFamily="34" charset="0"/>
                <a:ea typeface="黑体" panose="02010609060101010101" pitchFamily="49" charset="-122"/>
              </a:defRPr>
            </a:lvl1pPr>
            <a:lvl2pPr marL="742950" indent="-285750">
              <a:defRPr>
                <a:solidFill>
                  <a:schemeClr val="tx1"/>
                </a:solidFill>
                <a:latin typeface="Verdana" panose="020B0604030504040204" pitchFamily="34" charset="0"/>
                <a:ea typeface="黑体" panose="02010609060101010101" pitchFamily="49" charset="-122"/>
              </a:defRPr>
            </a:lvl2pPr>
            <a:lvl3pPr marL="1143000" indent="-228600">
              <a:defRPr>
                <a:solidFill>
                  <a:schemeClr val="tx1"/>
                </a:solidFill>
                <a:latin typeface="Verdana" panose="020B0604030504040204" pitchFamily="34" charset="0"/>
                <a:ea typeface="黑体" panose="02010609060101010101" pitchFamily="49" charset="-122"/>
              </a:defRPr>
            </a:lvl3pPr>
            <a:lvl4pPr marL="1600200" indent="-228600">
              <a:defRPr>
                <a:solidFill>
                  <a:schemeClr val="tx1"/>
                </a:solidFill>
                <a:latin typeface="Verdana" panose="020B0604030504040204" pitchFamily="34" charset="0"/>
                <a:ea typeface="黑体" panose="02010609060101010101" pitchFamily="49" charset="-122"/>
              </a:defRPr>
            </a:lvl4pPr>
            <a:lvl5pPr marL="2057400" indent="-228600">
              <a:defRPr>
                <a:solidFill>
                  <a:schemeClr val="tx1"/>
                </a:solidFill>
                <a:latin typeface="Verdana" panose="020B0604030504040204" pitchFamily="34" charset="0"/>
                <a:ea typeface="黑体" panose="02010609060101010101" pitchFamily="49"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9pPr>
          </a:lstStyle>
          <a:p>
            <a:r>
              <a:rPr lang="zh-CN" altLang="en-US" sz="2400" b="1">
                <a:solidFill>
                  <a:srgbClr val="0070C0"/>
                </a:solidFill>
              </a:rPr>
              <a:t>早期的计算机网络采用电路交换</a:t>
            </a:r>
            <a:endParaRPr lang="zh-CN" altLang="en-US" sz="2400">
              <a:solidFill>
                <a:srgbClr val="0070C0"/>
              </a:solidFill>
            </a:endParaRPr>
          </a:p>
        </p:txBody>
      </p:sp>
      <p:sp>
        <p:nvSpPr>
          <p:cNvPr id="71686" name="Text Box 47"/>
          <p:cNvSpPr txBox="1">
            <a:spLocks noChangeArrowheads="1"/>
          </p:cNvSpPr>
          <p:nvPr/>
        </p:nvSpPr>
        <p:spPr bwMode="auto">
          <a:xfrm>
            <a:off x="10387013" y="5627688"/>
            <a:ext cx="387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FontTx/>
              <a:buNone/>
            </a:pPr>
            <a:r>
              <a:rPr kumimoji="1" lang="en-US" altLang="zh-CN" sz="2400" b="1">
                <a:solidFill>
                  <a:srgbClr val="333399"/>
                </a:solidFill>
                <a:latin typeface="Times New Roman" panose="02020603050405020304" pitchFamily="18" charset="0"/>
                <a:ea typeface="黑体" panose="02010609060101010101" pitchFamily="49" charset="-122"/>
              </a:rPr>
              <a:t>E</a:t>
            </a:r>
          </a:p>
        </p:txBody>
      </p:sp>
      <p:sp>
        <p:nvSpPr>
          <p:cNvPr id="71687" name="Text Box 12"/>
          <p:cNvSpPr txBox="1">
            <a:spLocks noChangeArrowheads="1"/>
          </p:cNvSpPr>
          <p:nvPr/>
        </p:nvSpPr>
        <p:spPr bwMode="auto">
          <a:xfrm>
            <a:off x="3182938" y="4478338"/>
            <a:ext cx="455612"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FontTx/>
              <a:buNone/>
            </a:pPr>
            <a:r>
              <a:rPr kumimoji="1" lang="en-US" altLang="zh-CN" sz="2000" b="1">
                <a:solidFill>
                  <a:srgbClr val="333399"/>
                </a:solidFill>
                <a:latin typeface="Times New Roman" panose="02020603050405020304" pitchFamily="18" charset="0"/>
                <a:ea typeface="黑体" panose="02010609060101010101" pitchFamily="49" charset="-122"/>
              </a:rPr>
              <a:t>S1</a:t>
            </a:r>
          </a:p>
        </p:txBody>
      </p:sp>
      <p:sp>
        <p:nvSpPr>
          <p:cNvPr id="71688" name="Text Box 12"/>
          <p:cNvSpPr txBox="1">
            <a:spLocks noChangeArrowheads="1"/>
          </p:cNvSpPr>
          <p:nvPr/>
        </p:nvSpPr>
        <p:spPr bwMode="auto">
          <a:xfrm>
            <a:off x="6846888" y="5556250"/>
            <a:ext cx="455612"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FontTx/>
              <a:buNone/>
            </a:pPr>
            <a:r>
              <a:rPr kumimoji="1" lang="en-US" altLang="zh-CN" sz="2000" b="1">
                <a:solidFill>
                  <a:srgbClr val="333399"/>
                </a:solidFill>
                <a:latin typeface="Times New Roman" panose="02020603050405020304" pitchFamily="18" charset="0"/>
                <a:ea typeface="黑体" panose="02010609060101010101" pitchFamily="49" charset="-122"/>
              </a:rPr>
              <a:t>S2</a:t>
            </a:r>
          </a:p>
        </p:txBody>
      </p:sp>
      <p:sp>
        <p:nvSpPr>
          <p:cNvPr id="71689" name="Text Box 12"/>
          <p:cNvSpPr txBox="1">
            <a:spLocks noChangeArrowheads="1"/>
          </p:cNvSpPr>
          <p:nvPr/>
        </p:nvSpPr>
        <p:spPr bwMode="auto">
          <a:xfrm>
            <a:off x="8694738" y="4614863"/>
            <a:ext cx="454025"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FontTx/>
              <a:buNone/>
            </a:pPr>
            <a:r>
              <a:rPr kumimoji="1" lang="en-US" altLang="zh-CN" sz="2000" b="1">
                <a:solidFill>
                  <a:srgbClr val="333399"/>
                </a:solidFill>
                <a:latin typeface="Times New Roman" panose="02020603050405020304" pitchFamily="18" charset="0"/>
                <a:ea typeface="黑体" panose="02010609060101010101" pitchFamily="49" charset="-122"/>
              </a:rPr>
              <a:t>S3</a:t>
            </a:r>
          </a:p>
        </p:txBody>
      </p:sp>
      <p:sp>
        <p:nvSpPr>
          <p:cNvPr id="71690" name="Rectangle 3"/>
          <p:cNvSpPr txBox="1">
            <a:spLocks noChangeArrowheads="1"/>
          </p:cNvSpPr>
          <p:nvPr/>
        </p:nvSpPr>
        <p:spPr bwMode="auto">
          <a:xfrm>
            <a:off x="7594600" y="1641475"/>
            <a:ext cx="4645025" cy="142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spAutoFit/>
          </a:bodyP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908050" indent="-436563">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304925" indent="-395288">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93863" indent="-38735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93913" indent="-398463">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a:lnSpc>
                <a:spcPct val="120000"/>
              </a:lnSpc>
              <a:spcBef>
                <a:spcPts val="600"/>
              </a:spcBef>
              <a:buFont typeface="Wingdings" panose="05000000000000000000" pitchFamily="2" charset="2"/>
              <a:buNone/>
            </a:pPr>
            <a:r>
              <a:rPr lang="zh-CN" altLang="en-US" sz="2400">
                <a:solidFill>
                  <a:srgbClr val="FF0000"/>
                </a:solidFill>
                <a:latin typeface="微软雅黑" panose="020B0503020204020204" pitchFamily="34" charset="-122"/>
                <a:ea typeface="微软雅黑" panose="020B0503020204020204" pitchFamily="34" charset="-122"/>
              </a:rPr>
              <a:t>计算机数据具有很大的突发性。使用电路交换会导致网络资源严重浪费。</a:t>
            </a:r>
          </a:p>
        </p:txBody>
      </p:sp>
    </p:spTree>
  </p:cSld>
  <p:clrMapOvr>
    <a:masterClrMapping/>
  </p:clrMapOvr>
  <p:transition spd="slow"/>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矩形 1"/>
          <p:cNvSpPr>
            <a:spLocks noChangeArrowheads="1"/>
          </p:cNvSpPr>
          <p:nvPr/>
        </p:nvSpPr>
        <p:spPr bwMode="auto">
          <a:xfrm>
            <a:off x="0" y="908050"/>
            <a:ext cx="12192000" cy="5661025"/>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a:spAutoFit/>
          </a:bodyPr>
          <a:lstStyle>
            <a:lvl1pPr>
              <a:defRPr>
                <a:solidFill>
                  <a:schemeClr val="tx1"/>
                </a:solidFill>
                <a:latin typeface="Verdana" panose="020B0604030504040204" pitchFamily="34" charset="0"/>
                <a:ea typeface="黑体" panose="02010609060101010101" pitchFamily="49" charset="-122"/>
              </a:defRPr>
            </a:lvl1pPr>
            <a:lvl2pPr marL="742950" indent="-285750">
              <a:defRPr>
                <a:solidFill>
                  <a:schemeClr val="tx1"/>
                </a:solidFill>
                <a:latin typeface="Verdana" panose="020B0604030504040204" pitchFamily="34" charset="0"/>
                <a:ea typeface="黑体" panose="02010609060101010101" pitchFamily="49" charset="-122"/>
              </a:defRPr>
            </a:lvl2pPr>
            <a:lvl3pPr marL="1143000" indent="-228600">
              <a:defRPr>
                <a:solidFill>
                  <a:schemeClr val="tx1"/>
                </a:solidFill>
                <a:latin typeface="Verdana" panose="020B0604030504040204" pitchFamily="34" charset="0"/>
                <a:ea typeface="黑体" panose="02010609060101010101" pitchFamily="49" charset="-122"/>
              </a:defRPr>
            </a:lvl3pPr>
            <a:lvl4pPr marL="1600200" indent="-228600">
              <a:defRPr>
                <a:solidFill>
                  <a:schemeClr val="tx1"/>
                </a:solidFill>
                <a:latin typeface="Verdana" panose="020B0604030504040204" pitchFamily="34" charset="0"/>
                <a:ea typeface="黑体" panose="02010609060101010101" pitchFamily="49" charset="-122"/>
              </a:defRPr>
            </a:lvl4pPr>
            <a:lvl5pPr marL="2057400" indent="-228600">
              <a:defRPr>
                <a:solidFill>
                  <a:schemeClr val="tx1"/>
                </a:solidFill>
                <a:latin typeface="Verdana" panose="020B0604030504040204" pitchFamily="34" charset="0"/>
                <a:ea typeface="黑体" panose="02010609060101010101" pitchFamily="49"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9pPr>
          </a:lstStyle>
          <a:p>
            <a:pPr eaLnBrk="1" hangingPunct="1"/>
            <a:endParaRPr lang="zh-CN" altLang="en-US"/>
          </a:p>
        </p:txBody>
      </p:sp>
      <p:sp>
        <p:nvSpPr>
          <p:cNvPr id="73731" name="Rectangle 2"/>
          <p:cNvSpPr>
            <a:spLocks noChangeArrowheads="1"/>
          </p:cNvSpPr>
          <p:nvPr/>
        </p:nvSpPr>
        <p:spPr bwMode="auto">
          <a:xfrm>
            <a:off x="119063" y="3644900"/>
            <a:ext cx="9144000" cy="2924175"/>
          </a:xfrm>
          <a:prstGeom prst="rect">
            <a:avLst/>
          </a:prstGeom>
          <a:solidFill>
            <a:srgbClr val="00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FontTx/>
              <a:buNone/>
            </a:pPr>
            <a:endParaRPr lang="zh-CN" altLang="en-US" sz="1800">
              <a:ea typeface="黑体" panose="02010609060101010101" pitchFamily="49" charset="-122"/>
            </a:endParaRPr>
          </a:p>
        </p:txBody>
      </p:sp>
      <p:grpSp>
        <p:nvGrpSpPr>
          <p:cNvPr id="73732" name="Group 3"/>
          <p:cNvGrpSpPr>
            <a:grpSpLocks/>
          </p:cNvGrpSpPr>
          <p:nvPr/>
        </p:nvGrpSpPr>
        <p:grpSpPr bwMode="auto">
          <a:xfrm>
            <a:off x="1123950" y="4881563"/>
            <a:ext cx="2305050" cy="1314450"/>
            <a:chOff x="633" y="3257"/>
            <a:chExt cx="1452" cy="828"/>
          </a:xfrm>
        </p:grpSpPr>
        <p:grpSp>
          <p:nvGrpSpPr>
            <p:cNvPr id="73795" name="Group 4"/>
            <p:cNvGrpSpPr>
              <a:grpSpLocks/>
            </p:cNvGrpSpPr>
            <p:nvPr/>
          </p:nvGrpSpPr>
          <p:grpSpPr bwMode="auto">
            <a:xfrm>
              <a:off x="633" y="3257"/>
              <a:ext cx="1447" cy="552"/>
              <a:chOff x="633" y="3257"/>
              <a:chExt cx="1447" cy="552"/>
            </a:xfrm>
          </p:grpSpPr>
          <p:sp>
            <p:nvSpPr>
              <p:cNvPr id="73797" name="AutoShape 5"/>
              <p:cNvSpPr>
                <a:spLocks noChangeArrowheads="1"/>
              </p:cNvSpPr>
              <p:nvPr/>
            </p:nvSpPr>
            <p:spPr bwMode="auto">
              <a:xfrm rot="-1546647">
                <a:off x="1383" y="3430"/>
                <a:ext cx="96" cy="288"/>
              </a:xfrm>
              <a:prstGeom prst="downArrow">
                <a:avLst>
                  <a:gd name="adj1" fmla="val 50000"/>
                  <a:gd name="adj2" fmla="val 75000"/>
                </a:avLst>
              </a:prstGeom>
              <a:solidFill>
                <a:srgbClr val="FF3300"/>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FontTx/>
                  <a:buNone/>
                </a:pPr>
                <a:endParaRPr lang="zh-CN" altLang="en-US" sz="1800">
                  <a:ea typeface="黑体" panose="02010609060101010101" pitchFamily="49" charset="-122"/>
                </a:endParaRPr>
              </a:p>
            </p:txBody>
          </p:sp>
          <p:sp>
            <p:nvSpPr>
              <p:cNvPr id="73798" name="Line 6"/>
              <p:cNvSpPr>
                <a:spLocks noChangeShapeType="1"/>
              </p:cNvSpPr>
              <p:nvPr/>
            </p:nvSpPr>
            <p:spPr bwMode="auto">
              <a:xfrm>
                <a:off x="633" y="3270"/>
                <a:ext cx="364" cy="534"/>
              </a:xfrm>
              <a:prstGeom prst="line">
                <a:avLst/>
              </a:prstGeom>
              <a:noFill/>
              <a:ln w="9525">
                <a:solidFill>
                  <a:srgbClr val="00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73799" name="Line 7"/>
              <p:cNvSpPr>
                <a:spLocks noChangeShapeType="1"/>
              </p:cNvSpPr>
              <p:nvPr/>
            </p:nvSpPr>
            <p:spPr bwMode="auto">
              <a:xfrm>
                <a:off x="1744" y="3257"/>
                <a:ext cx="336" cy="552"/>
              </a:xfrm>
              <a:prstGeom prst="line">
                <a:avLst/>
              </a:prstGeom>
              <a:noFill/>
              <a:ln w="9525">
                <a:solidFill>
                  <a:srgbClr val="00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sp>
          <p:nvSpPr>
            <p:cNvPr id="73796" name="Rectangle 8"/>
            <p:cNvSpPr>
              <a:spLocks noChangeArrowheads="1"/>
            </p:cNvSpPr>
            <p:nvPr/>
          </p:nvSpPr>
          <p:spPr bwMode="auto">
            <a:xfrm>
              <a:off x="975" y="3797"/>
              <a:ext cx="1110" cy="288"/>
            </a:xfrm>
            <a:prstGeom prst="rect">
              <a:avLst/>
            </a:prstGeom>
            <a:solidFill>
              <a:srgbClr val="FFCCCC"/>
            </a:solidFill>
            <a:ln w="19050">
              <a:solidFill>
                <a:srgbClr val="000000"/>
              </a:solidFill>
              <a:miter lim="800000"/>
              <a:headEnd/>
              <a:tailEnd/>
            </a:ln>
            <a:effectLst>
              <a:outerShdw dist="17961" dir="2700000" algn="ctr" rotWithShape="0">
                <a:schemeClr val="tx1"/>
              </a:outerShdw>
            </a:effectLst>
          </p:spPr>
          <p:txBody>
            <a:bodyPr wrap="none" anchor="ct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ClrTx/>
                <a:buFontTx/>
                <a:buNone/>
              </a:pPr>
              <a:r>
                <a:rPr kumimoji="1" lang="zh-CN" altLang="en-US" sz="1800">
                  <a:solidFill>
                    <a:srgbClr val="040000"/>
                  </a:solidFill>
                  <a:latin typeface="Times New Roman" panose="02020603050405020304" pitchFamily="18" charset="0"/>
                  <a:ea typeface="黑体" panose="02010609060101010101" pitchFamily="49" charset="-122"/>
                </a:rPr>
                <a:t>数    据</a:t>
              </a:r>
            </a:p>
          </p:txBody>
        </p:sp>
      </p:grpSp>
      <p:grpSp>
        <p:nvGrpSpPr>
          <p:cNvPr id="73733" name="Group 9"/>
          <p:cNvGrpSpPr>
            <a:grpSpLocks/>
          </p:cNvGrpSpPr>
          <p:nvPr/>
        </p:nvGrpSpPr>
        <p:grpSpPr bwMode="auto">
          <a:xfrm>
            <a:off x="3414713" y="4906963"/>
            <a:ext cx="2141537" cy="1289050"/>
            <a:chOff x="2076" y="3273"/>
            <a:chExt cx="1349" cy="812"/>
          </a:xfrm>
        </p:grpSpPr>
        <p:sp>
          <p:nvSpPr>
            <p:cNvPr id="73791" name="AutoShape 10"/>
            <p:cNvSpPr>
              <a:spLocks noChangeArrowheads="1"/>
            </p:cNvSpPr>
            <p:nvPr/>
          </p:nvSpPr>
          <p:spPr bwMode="auto">
            <a:xfrm rot="1356105">
              <a:off x="2744" y="3385"/>
              <a:ext cx="96" cy="288"/>
            </a:xfrm>
            <a:prstGeom prst="downArrow">
              <a:avLst>
                <a:gd name="adj1" fmla="val 50000"/>
                <a:gd name="adj2" fmla="val 75000"/>
              </a:avLst>
            </a:prstGeom>
            <a:solidFill>
              <a:srgbClr val="FF3300"/>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FontTx/>
                <a:buNone/>
              </a:pPr>
              <a:endParaRPr lang="zh-CN" altLang="en-US" sz="1800">
                <a:ea typeface="黑体" panose="02010609060101010101" pitchFamily="49" charset="-122"/>
              </a:endParaRPr>
            </a:p>
          </p:txBody>
        </p:sp>
        <p:sp>
          <p:nvSpPr>
            <p:cNvPr id="73792" name="Line 11"/>
            <p:cNvSpPr>
              <a:spLocks noChangeShapeType="1"/>
            </p:cNvSpPr>
            <p:nvPr/>
          </p:nvSpPr>
          <p:spPr bwMode="auto">
            <a:xfrm flipH="1">
              <a:off x="2076" y="3273"/>
              <a:ext cx="240" cy="528"/>
            </a:xfrm>
            <a:prstGeom prst="line">
              <a:avLst/>
            </a:prstGeom>
            <a:noFill/>
            <a:ln w="9525">
              <a:solidFill>
                <a:srgbClr val="00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73793" name="Line 12"/>
            <p:cNvSpPr>
              <a:spLocks noChangeShapeType="1"/>
            </p:cNvSpPr>
            <p:nvPr/>
          </p:nvSpPr>
          <p:spPr bwMode="auto">
            <a:xfrm flipH="1">
              <a:off x="3185" y="3273"/>
              <a:ext cx="240" cy="528"/>
            </a:xfrm>
            <a:prstGeom prst="line">
              <a:avLst/>
            </a:prstGeom>
            <a:noFill/>
            <a:ln w="9525">
              <a:solidFill>
                <a:srgbClr val="00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73794" name="Rectangle 13"/>
            <p:cNvSpPr>
              <a:spLocks noChangeArrowheads="1"/>
            </p:cNvSpPr>
            <p:nvPr/>
          </p:nvSpPr>
          <p:spPr bwMode="auto">
            <a:xfrm>
              <a:off x="2086" y="3797"/>
              <a:ext cx="1110" cy="288"/>
            </a:xfrm>
            <a:prstGeom prst="rect">
              <a:avLst/>
            </a:prstGeom>
            <a:solidFill>
              <a:srgbClr val="FFCCCC"/>
            </a:solidFill>
            <a:ln w="19050">
              <a:solidFill>
                <a:srgbClr val="000000"/>
              </a:solidFill>
              <a:miter lim="800000"/>
              <a:headEnd/>
              <a:tailEnd/>
            </a:ln>
            <a:effectLst>
              <a:outerShdw dist="17961" dir="2700000" algn="ctr" rotWithShape="0">
                <a:schemeClr val="tx1"/>
              </a:outerShdw>
            </a:effectLst>
          </p:spPr>
          <p:txBody>
            <a:bodyPr wrap="none" anchor="ct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ClrTx/>
                <a:buFontTx/>
                <a:buNone/>
              </a:pPr>
              <a:r>
                <a:rPr kumimoji="1" lang="zh-CN" altLang="en-US" sz="1800">
                  <a:solidFill>
                    <a:srgbClr val="040000"/>
                  </a:solidFill>
                  <a:latin typeface="Times New Roman" panose="02020603050405020304" pitchFamily="18" charset="0"/>
                  <a:ea typeface="黑体" panose="02010609060101010101" pitchFamily="49" charset="-122"/>
                </a:rPr>
                <a:t>数    据</a:t>
              </a:r>
            </a:p>
          </p:txBody>
        </p:sp>
      </p:grpSp>
      <p:grpSp>
        <p:nvGrpSpPr>
          <p:cNvPr id="73734" name="Group 14"/>
          <p:cNvGrpSpPr>
            <a:grpSpLocks/>
          </p:cNvGrpSpPr>
          <p:nvPr/>
        </p:nvGrpSpPr>
        <p:grpSpPr bwMode="auto">
          <a:xfrm>
            <a:off x="5183188" y="4897438"/>
            <a:ext cx="2968625" cy="1298575"/>
            <a:chOff x="3190" y="3267"/>
            <a:chExt cx="1870" cy="818"/>
          </a:xfrm>
        </p:grpSpPr>
        <p:sp>
          <p:nvSpPr>
            <p:cNvPr id="73787" name="AutoShape 15"/>
            <p:cNvSpPr>
              <a:spLocks noChangeArrowheads="1"/>
            </p:cNvSpPr>
            <p:nvPr/>
          </p:nvSpPr>
          <p:spPr bwMode="auto">
            <a:xfrm rot="3331918">
              <a:off x="4019" y="3379"/>
              <a:ext cx="96" cy="288"/>
            </a:xfrm>
            <a:prstGeom prst="downArrow">
              <a:avLst>
                <a:gd name="adj1" fmla="val 50000"/>
                <a:gd name="adj2" fmla="val 75000"/>
              </a:avLst>
            </a:prstGeom>
            <a:solidFill>
              <a:srgbClr val="FF3300"/>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FontTx/>
                <a:buNone/>
              </a:pPr>
              <a:endParaRPr lang="zh-CN" altLang="en-US" sz="1800">
                <a:ea typeface="黑体" panose="02010609060101010101" pitchFamily="49" charset="-122"/>
              </a:endParaRPr>
            </a:p>
          </p:txBody>
        </p:sp>
        <p:sp>
          <p:nvSpPr>
            <p:cNvPr id="73788" name="Line 16"/>
            <p:cNvSpPr>
              <a:spLocks noChangeShapeType="1"/>
            </p:cNvSpPr>
            <p:nvPr/>
          </p:nvSpPr>
          <p:spPr bwMode="auto">
            <a:xfrm flipH="1">
              <a:off x="3190" y="3267"/>
              <a:ext cx="768" cy="528"/>
            </a:xfrm>
            <a:prstGeom prst="line">
              <a:avLst/>
            </a:prstGeom>
            <a:noFill/>
            <a:ln w="9525">
              <a:solidFill>
                <a:srgbClr val="00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73789" name="Line 17"/>
            <p:cNvSpPr>
              <a:spLocks noChangeShapeType="1"/>
            </p:cNvSpPr>
            <p:nvPr/>
          </p:nvSpPr>
          <p:spPr bwMode="auto">
            <a:xfrm flipH="1">
              <a:off x="4302" y="3272"/>
              <a:ext cx="758" cy="531"/>
            </a:xfrm>
            <a:prstGeom prst="line">
              <a:avLst/>
            </a:prstGeom>
            <a:noFill/>
            <a:ln w="9525">
              <a:solidFill>
                <a:srgbClr val="00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73790" name="Rectangle 18"/>
            <p:cNvSpPr>
              <a:spLocks noChangeArrowheads="1"/>
            </p:cNvSpPr>
            <p:nvPr/>
          </p:nvSpPr>
          <p:spPr bwMode="auto">
            <a:xfrm>
              <a:off x="3198" y="3797"/>
              <a:ext cx="1110" cy="288"/>
            </a:xfrm>
            <a:prstGeom prst="rect">
              <a:avLst/>
            </a:prstGeom>
            <a:solidFill>
              <a:srgbClr val="FFCCCC"/>
            </a:solidFill>
            <a:ln w="19050">
              <a:solidFill>
                <a:srgbClr val="000000"/>
              </a:solidFill>
              <a:miter lim="800000"/>
              <a:headEnd/>
              <a:tailEnd/>
            </a:ln>
            <a:effectLst>
              <a:outerShdw dist="17961" dir="2700000" algn="ctr" rotWithShape="0">
                <a:schemeClr val="tx1"/>
              </a:outerShdw>
            </a:effectLst>
          </p:spPr>
          <p:txBody>
            <a:bodyPr wrap="none" anchor="ct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ClrTx/>
                <a:buFontTx/>
                <a:buNone/>
              </a:pPr>
              <a:r>
                <a:rPr kumimoji="1" lang="zh-CN" altLang="en-US" sz="1800">
                  <a:solidFill>
                    <a:srgbClr val="040000"/>
                  </a:solidFill>
                  <a:latin typeface="Times New Roman" panose="02020603050405020304" pitchFamily="18" charset="0"/>
                  <a:ea typeface="黑体" panose="02010609060101010101" pitchFamily="49" charset="-122"/>
                </a:rPr>
                <a:t>数    据</a:t>
              </a:r>
            </a:p>
          </p:txBody>
        </p:sp>
      </p:grpSp>
      <p:grpSp>
        <p:nvGrpSpPr>
          <p:cNvPr id="73735" name="Group 22"/>
          <p:cNvGrpSpPr>
            <a:grpSpLocks/>
          </p:cNvGrpSpPr>
          <p:nvPr/>
        </p:nvGrpSpPr>
        <p:grpSpPr bwMode="auto">
          <a:xfrm>
            <a:off x="1128713" y="1771650"/>
            <a:ext cx="2279650" cy="1223963"/>
            <a:chOff x="636" y="1298"/>
            <a:chExt cx="1436" cy="771"/>
          </a:xfrm>
        </p:grpSpPr>
        <p:sp>
          <p:nvSpPr>
            <p:cNvPr id="73783" name="Line 23"/>
            <p:cNvSpPr>
              <a:spLocks noChangeShapeType="1"/>
            </p:cNvSpPr>
            <p:nvPr/>
          </p:nvSpPr>
          <p:spPr bwMode="auto">
            <a:xfrm flipH="1">
              <a:off x="648" y="1298"/>
              <a:ext cx="327" cy="478"/>
            </a:xfrm>
            <a:prstGeom prst="line">
              <a:avLst/>
            </a:prstGeom>
            <a:noFill/>
            <a:ln w="9525">
              <a:solidFill>
                <a:srgbClr val="00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3784" name="Line 24"/>
            <p:cNvSpPr>
              <a:spLocks noChangeShapeType="1"/>
            </p:cNvSpPr>
            <p:nvPr/>
          </p:nvSpPr>
          <p:spPr bwMode="auto">
            <a:xfrm flipH="1">
              <a:off x="1752" y="1328"/>
              <a:ext cx="320" cy="440"/>
            </a:xfrm>
            <a:prstGeom prst="line">
              <a:avLst/>
            </a:prstGeom>
            <a:noFill/>
            <a:ln w="9525">
              <a:solidFill>
                <a:srgbClr val="00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3785" name="AutoShape 25"/>
            <p:cNvSpPr>
              <a:spLocks noChangeArrowheads="1"/>
            </p:cNvSpPr>
            <p:nvPr/>
          </p:nvSpPr>
          <p:spPr bwMode="auto">
            <a:xfrm rot="2051630">
              <a:off x="1293" y="1389"/>
              <a:ext cx="96" cy="288"/>
            </a:xfrm>
            <a:prstGeom prst="downArrow">
              <a:avLst>
                <a:gd name="adj1" fmla="val 50000"/>
                <a:gd name="adj2" fmla="val 75000"/>
              </a:avLst>
            </a:prstGeom>
            <a:solidFill>
              <a:schemeClr val="hlink"/>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FontTx/>
                <a:buNone/>
              </a:pPr>
              <a:endParaRPr lang="zh-CN" altLang="en-US" sz="1800">
                <a:ea typeface="黑体" panose="02010609060101010101" pitchFamily="49" charset="-122"/>
              </a:endParaRPr>
            </a:p>
          </p:txBody>
        </p:sp>
        <p:sp>
          <p:nvSpPr>
            <p:cNvPr id="73786" name="Rectangle 26"/>
            <p:cNvSpPr>
              <a:spLocks noChangeArrowheads="1"/>
            </p:cNvSpPr>
            <p:nvPr/>
          </p:nvSpPr>
          <p:spPr bwMode="auto">
            <a:xfrm>
              <a:off x="636" y="1781"/>
              <a:ext cx="1110" cy="288"/>
            </a:xfrm>
            <a:prstGeom prst="rect">
              <a:avLst/>
            </a:prstGeom>
            <a:solidFill>
              <a:srgbClr val="FFCCCC"/>
            </a:solidFill>
            <a:ln w="19050">
              <a:solidFill>
                <a:srgbClr val="000000"/>
              </a:solidFill>
              <a:miter lim="800000"/>
              <a:headEnd/>
              <a:tailEnd/>
            </a:ln>
            <a:effectLst>
              <a:outerShdw dist="17961" dir="2700000" algn="ctr" rotWithShape="0">
                <a:schemeClr val="tx1"/>
              </a:outerShdw>
            </a:effectLst>
          </p:spPr>
          <p:txBody>
            <a:bodyPr wrap="none" anchor="ct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ClrTx/>
                <a:buFontTx/>
                <a:buNone/>
              </a:pPr>
              <a:r>
                <a:rPr kumimoji="1" lang="zh-CN" altLang="en-US" sz="1800">
                  <a:solidFill>
                    <a:srgbClr val="040000"/>
                  </a:solidFill>
                  <a:latin typeface="Times New Roman" panose="02020603050405020304" pitchFamily="18" charset="0"/>
                  <a:ea typeface="黑体" panose="02010609060101010101" pitchFamily="49" charset="-122"/>
                </a:rPr>
                <a:t>数    据</a:t>
              </a:r>
            </a:p>
          </p:txBody>
        </p:sp>
      </p:grpSp>
      <p:grpSp>
        <p:nvGrpSpPr>
          <p:cNvPr id="73736" name="Group 27"/>
          <p:cNvGrpSpPr>
            <a:grpSpLocks/>
          </p:cNvGrpSpPr>
          <p:nvPr/>
        </p:nvGrpSpPr>
        <p:grpSpPr bwMode="auto">
          <a:xfrm>
            <a:off x="1114425" y="3070225"/>
            <a:ext cx="2362200" cy="366713"/>
            <a:chOff x="627" y="2116"/>
            <a:chExt cx="1488" cy="231"/>
          </a:xfrm>
        </p:grpSpPr>
        <p:sp>
          <p:nvSpPr>
            <p:cNvPr id="73781" name="Line 28"/>
            <p:cNvSpPr>
              <a:spLocks noChangeShapeType="1"/>
            </p:cNvSpPr>
            <p:nvPr/>
          </p:nvSpPr>
          <p:spPr bwMode="auto">
            <a:xfrm>
              <a:off x="627" y="2223"/>
              <a:ext cx="1488" cy="0"/>
            </a:xfrm>
            <a:prstGeom prst="line">
              <a:avLst/>
            </a:prstGeom>
            <a:noFill/>
            <a:ln w="9525">
              <a:solidFill>
                <a:srgbClr val="000000"/>
              </a:solidFill>
              <a:round/>
              <a:headEnd type="triangle" w="sm" len="lg"/>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3782" name="Text Box 29"/>
            <p:cNvSpPr txBox="1">
              <a:spLocks noChangeArrowheads="1"/>
            </p:cNvSpPr>
            <p:nvPr/>
          </p:nvSpPr>
          <p:spPr bwMode="auto">
            <a:xfrm>
              <a:off x="1066" y="2116"/>
              <a:ext cx="404" cy="231"/>
            </a:xfrm>
            <a:prstGeom prst="rect">
              <a:avLst/>
            </a:prstGeom>
            <a:solidFill>
              <a:srgbClr val="CCEC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FontTx/>
                <a:buNone/>
              </a:pPr>
              <a:r>
                <a:rPr kumimoji="1" lang="zh-CN" altLang="en-US" sz="1800">
                  <a:solidFill>
                    <a:srgbClr val="040000"/>
                  </a:solidFill>
                  <a:latin typeface="Times New Roman" panose="02020603050405020304" pitchFamily="18" charset="0"/>
                  <a:ea typeface="黑体" panose="02010609060101010101" pitchFamily="49" charset="-122"/>
                </a:rPr>
                <a:t>分组</a:t>
              </a:r>
            </a:p>
          </p:txBody>
        </p:sp>
      </p:grpSp>
      <p:grpSp>
        <p:nvGrpSpPr>
          <p:cNvPr id="73737" name="Group 30"/>
          <p:cNvGrpSpPr>
            <a:grpSpLocks/>
          </p:cNvGrpSpPr>
          <p:nvPr/>
        </p:nvGrpSpPr>
        <p:grpSpPr bwMode="auto">
          <a:xfrm>
            <a:off x="119063" y="969963"/>
            <a:ext cx="6805612" cy="1331912"/>
            <a:chOff x="0" y="793"/>
            <a:chExt cx="4287" cy="839"/>
          </a:xfrm>
        </p:grpSpPr>
        <p:sp>
          <p:nvSpPr>
            <p:cNvPr id="73775" name="Line 31"/>
            <p:cNvSpPr>
              <a:spLocks noChangeShapeType="1"/>
            </p:cNvSpPr>
            <p:nvPr/>
          </p:nvSpPr>
          <p:spPr bwMode="auto">
            <a:xfrm>
              <a:off x="973" y="910"/>
              <a:ext cx="3312" cy="0"/>
            </a:xfrm>
            <a:prstGeom prst="line">
              <a:avLst/>
            </a:prstGeom>
            <a:noFill/>
            <a:ln w="9525">
              <a:solidFill>
                <a:srgbClr val="000000"/>
              </a:solidFill>
              <a:round/>
              <a:headEnd type="triangle" w="sm" len="lg"/>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1072" name="Rectangle 32"/>
            <p:cNvSpPr>
              <a:spLocks noChangeArrowheads="1"/>
            </p:cNvSpPr>
            <p:nvPr/>
          </p:nvSpPr>
          <p:spPr bwMode="auto">
            <a:xfrm>
              <a:off x="975" y="1026"/>
              <a:ext cx="3312" cy="288"/>
            </a:xfrm>
            <a:prstGeom prst="rect">
              <a:avLst/>
            </a:prstGeom>
            <a:solidFill>
              <a:srgbClr val="FFCCCC"/>
            </a:solidFill>
            <a:ln w="19050">
              <a:solidFill>
                <a:srgbClr val="000000"/>
              </a:solidFill>
              <a:miter lim="800000"/>
              <a:headEnd/>
              <a:tailEnd/>
            </a:ln>
            <a:effectLst>
              <a:outerShdw dist="17961" dir="2700000" algn="ctr" rotWithShape="0">
                <a:schemeClr val="tx1"/>
              </a:outerShdw>
            </a:effectLst>
          </p:spPr>
          <p:txBody>
            <a:bodyPr wrap="none" anchor="ctr"/>
            <a:lstStyle/>
            <a:p>
              <a:pPr algn="ctr" eaLnBrk="1" hangingPunct="1">
                <a:defRPr/>
              </a:pPr>
              <a:r>
                <a:rPr kumimoji="1" lang="en-US" altLang="zh-CN" sz="2000">
                  <a:solidFill>
                    <a:srgbClr val="000000"/>
                  </a:solidFill>
                  <a:effectLst>
                    <a:outerShdw blurRad="38100" dist="38100" dir="2700000" algn="tl">
                      <a:srgbClr val="FFFFFF"/>
                    </a:outerShdw>
                  </a:effectLst>
                  <a:latin typeface="Tahoma" pitchFamily="34" charset="0"/>
                </a:rPr>
                <a:t>11010011101 •</a:t>
              </a:r>
              <a:r>
                <a:rPr kumimoji="1" lang="en-US" altLang="zh-CN" sz="800">
                  <a:solidFill>
                    <a:srgbClr val="000000"/>
                  </a:solidFill>
                  <a:effectLst>
                    <a:outerShdw blurRad="38100" dist="38100" dir="2700000" algn="tl">
                      <a:srgbClr val="FFFFFF"/>
                    </a:outerShdw>
                  </a:effectLst>
                  <a:latin typeface="Tahoma" pitchFamily="34" charset="0"/>
                </a:rPr>
                <a:t> </a:t>
              </a:r>
              <a:r>
                <a:rPr kumimoji="1" lang="en-US" altLang="zh-CN" sz="2000">
                  <a:solidFill>
                    <a:srgbClr val="000000"/>
                  </a:solidFill>
                  <a:effectLst>
                    <a:outerShdw blurRad="38100" dist="38100" dir="2700000" algn="tl">
                      <a:srgbClr val="FFFFFF"/>
                    </a:outerShdw>
                  </a:effectLst>
                  <a:latin typeface="Tahoma" pitchFamily="34" charset="0"/>
                </a:rPr>
                <a:t> • • • • • • •   00101001110</a:t>
              </a:r>
            </a:p>
          </p:txBody>
        </p:sp>
        <p:sp>
          <p:nvSpPr>
            <p:cNvPr id="73777" name="Line 33"/>
            <p:cNvSpPr>
              <a:spLocks noChangeShapeType="1"/>
            </p:cNvSpPr>
            <p:nvPr/>
          </p:nvSpPr>
          <p:spPr bwMode="auto">
            <a:xfrm>
              <a:off x="2079" y="1026"/>
              <a:ext cx="0" cy="288"/>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3778" name="Line 34"/>
            <p:cNvSpPr>
              <a:spLocks noChangeShapeType="1"/>
            </p:cNvSpPr>
            <p:nvPr/>
          </p:nvSpPr>
          <p:spPr bwMode="auto">
            <a:xfrm>
              <a:off x="3183" y="1026"/>
              <a:ext cx="0" cy="288"/>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3779" name="Text Box 35"/>
            <p:cNvSpPr txBox="1">
              <a:spLocks noChangeArrowheads="1"/>
            </p:cNvSpPr>
            <p:nvPr/>
          </p:nvSpPr>
          <p:spPr bwMode="auto">
            <a:xfrm>
              <a:off x="2393" y="793"/>
              <a:ext cx="404" cy="231"/>
            </a:xfrm>
            <a:prstGeom prst="rect">
              <a:avLst/>
            </a:prstGeom>
            <a:solidFill>
              <a:srgbClr val="CCEC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FontTx/>
                <a:buNone/>
              </a:pPr>
              <a:r>
                <a:rPr kumimoji="1" lang="zh-CN" altLang="en-US" sz="1800">
                  <a:solidFill>
                    <a:srgbClr val="040000"/>
                  </a:solidFill>
                  <a:latin typeface="Times New Roman" panose="02020603050405020304" pitchFamily="18" charset="0"/>
                  <a:ea typeface="黑体" panose="02010609060101010101" pitchFamily="49" charset="-122"/>
                </a:rPr>
                <a:t>报文</a:t>
              </a:r>
            </a:p>
          </p:txBody>
        </p:sp>
        <p:sp>
          <p:nvSpPr>
            <p:cNvPr id="73780" name="Text Box 36"/>
            <p:cNvSpPr txBox="1">
              <a:spLocks noChangeArrowheads="1"/>
            </p:cNvSpPr>
            <p:nvPr/>
          </p:nvSpPr>
          <p:spPr bwMode="auto">
            <a:xfrm>
              <a:off x="0" y="1344"/>
              <a:ext cx="69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FontTx/>
                <a:buNone/>
              </a:pPr>
              <a:r>
                <a:rPr kumimoji="1" lang="zh-CN" altLang="en-US" sz="2400">
                  <a:solidFill>
                    <a:srgbClr val="040000"/>
                  </a:solidFill>
                  <a:latin typeface="Times New Roman" panose="02020603050405020304" pitchFamily="18" charset="0"/>
                  <a:ea typeface="黑体" panose="02010609060101010101" pitchFamily="49" charset="-122"/>
                </a:rPr>
                <a:t>发送端</a:t>
              </a:r>
            </a:p>
          </p:txBody>
        </p:sp>
      </p:grpSp>
      <p:sp>
        <p:nvSpPr>
          <p:cNvPr id="73738" name="Rectangle 37"/>
          <p:cNvSpPr>
            <a:spLocks noChangeArrowheads="1"/>
          </p:cNvSpPr>
          <p:nvPr/>
        </p:nvSpPr>
        <p:spPr bwMode="auto">
          <a:xfrm>
            <a:off x="2890838" y="2538413"/>
            <a:ext cx="609600" cy="457200"/>
          </a:xfrm>
          <a:prstGeom prst="rect">
            <a:avLst/>
          </a:prstGeom>
          <a:solidFill>
            <a:srgbClr val="FFFF99"/>
          </a:solidFill>
          <a:ln w="19050">
            <a:solidFill>
              <a:srgbClr val="000000"/>
            </a:solidFill>
            <a:miter lim="800000"/>
            <a:headEnd/>
            <a:tailEnd/>
          </a:ln>
          <a:effectLst>
            <a:outerShdw dist="17961" dir="2700000" algn="ctr" rotWithShape="0">
              <a:schemeClr val="tx1"/>
            </a:outerShdw>
          </a:effectLst>
        </p:spPr>
        <p:txBody>
          <a:bodyPr wrap="none" anchor="ct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ClrTx/>
              <a:buFontTx/>
              <a:buNone/>
            </a:pPr>
            <a:r>
              <a:rPr kumimoji="1" lang="zh-CN" altLang="en-US" sz="1800">
                <a:solidFill>
                  <a:srgbClr val="040000"/>
                </a:solidFill>
                <a:latin typeface="Times New Roman" panose="02020603050405020304" pitchFamily="18" charset="0"/>
                <a:ea typeface="黑体" panose="02010609060101010101" pitchFamily="49" charset="-122"/>
              </a:rPr>
              <a:t>首部</a:t>
            </a:r>
          </a:p>
        </p:txBody>
      </p:sp>
      <p:grpSp>
        <p:nvGrpSpPr>
          <p:cNvPr id="73739" name="Group 38"/>
          <p:cNvGrpSpPr>
            <a:grpSpLocks/>
          </p:cNvGrpSpPr>
          <p:nvPr/>
        </p:nvGrpSpPr>
        <p:grpSpPr bwMode="auto">
          <a:xfrm>
            <a:off x="3792538" y="3068638"/>
            <a:ext cx="2344737" cy="366712"/>
            <a:chOff x="2314" y="2115"/>
            <a:chExt cx="1477" cy="231"/>
          </a:xfrm>
        </p:grpSpPr>
        <p:sp>
          <p:nvSpPr>
            <p:cNvPr id="73773" name="Line 39"/>
            <p:cNvSpPr>
              <a:spLocks noChangeShapeType="1"/>
            </p:cNvSpPr>
            <p:nvPr/>
          </p:nvSpPr>
          <p:spPr bwMode="auto">
            <a:xfrm>
              <a:off x="2314" y="2228"/>
              <a:ext cx="1477" cy="3"/>
            </a:xfrm>
            <a:prstGeom prst="line">
              <a:avLst/>
            </a:prstGeom>
            <a:noFill/>
            <a:ln w="9525">
              <a:solidFill>
                <a:srgbClr val="000000"/>
              </a:solidFill>
              <a:round/>
              <a:headEnd type="triangle" w="sm" len="lg"/>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3774" name="Text Box 40"/>
            <p:cNvSpPr txBox="1">
              <a:spLocks noChangeArrowheads="1"/>
            </p:cNvSpPr>
            <p:nvPr/>
          </p:nvSpPr>
          <p:spPr bwMode="auto">
            <a:xfrm>
              <a:off x="2839" y="2115"/>
              <a:ext cx="404" cy="231"/>
            </a:xfrm>
            <a:prstGeom prst="rect">
              <a:avLst/>
            </a:prstGeom>
            <a:solidFill>
              <a:srgbClr val="CCEC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FontTx/>
                <a:buNone/>
              </a:pPr>
              <a:r>
                <a:rPr kumimoji="1" lang="zh-CN" altLang="en-US" sz="1800">
                  <a:solidFill>
                    <a:srgbClr val="040000"/>
                  </a:solidFill>
                  <a:latin typeface="Times New Roman" panose="02020603050405020304" pitchFamily="18" charset="0"/>
                  <a:ea typeface="黑体" panose="02010609060101010101" pitchFamily="49" charset="-122"/>
                </a:rPr>
                <a:t>分组</a:t>
              </a:r>
            </a:p>
          </p:txBody>
        </p:sp>
      </p:grpSp>
      <p:grpSp>
        <p:nvGrpSpPr>
          <p:cNvPr id="73740" name="Group 41"/>
          <p:cNvGrpSpPr>
            <a:grpSpLocks/>
          </p:cNvGrpSpPr>
          <p:nvPr/>
        </p:nvGrpSpPr>
        <p:grpSpPr bwMode="auto">
          <a:xfrm>
            <a:off x="3408363" y="1798638"/>
            <a:ext cx="2146300" cy="1196975"/>
            <a:chOff x="2072" y="1315"/>
            <a:chExt cx="1352" cy="754"/>
          </a:xfrm>
        </p:grpSpPr>
        <p:sp>
          <p:nvSpPr>
            <p:cNvPr id="73769" name="Line 42"/>
            <p:cNvSpPr>
              <a:spLocks noChangeShapeType="1"/>
            </p:cNvSpPr>
            <p:nvPr/>
          </p:nvSpPr>
          <p:spPr bwMode="auto">
            <a:xfrm>
              <a:off x="2072" y="1319"/>
              <a:ext cx="244" cy="446"/>
            </a:xfrm>
            <a:prstGeom prst="line">
              <a:avLst/>
            </a:prstGeom>
            <a:noFill/>
            <a:ln w="9525">
              <a:solidFill>
                <a:srgbClr val="00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3770" name="Line 43"/>
            <p:cNvSpPr>
              <a:spLocks noChangeShapeType="1"/>
            </p:cNvSpPr>
            <p:nvPr/>
          </p:nvSpPr>
          <p:spPr bwMode="auto">
            <a:xfrm>
              <a:off x="3181" y="1315"/>
              <a:ext cx="234" cy="466"/>
            </a:xfrm>
            <a:prstGeom prst="line">
              <a:avLst/>
            </a:prstGeom>
            <a:noFill/>
            <a:ln w="9525">
              <a:solidFill>
                <a:srgbClr val="00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3771" name="AutoShape 44"/>
            <p:cNvSpPr>
              <a:spLocks noChangeArrowheads="1"/>
            </p:cNvSpPr>
            <p:nvPr/>
          </p:nvSpPr>
          <p:spPr bwMode="auto">
            <a:xfrm rot="-1323792">
              <a:off x="2701" y="1395"/>
              <a:ext cx="96" cy="288"/>
            </a:xfrm>
            <a:prstGeom prst="downArrow">
              <a:avLst>
                <a:gd name="adj1" fmla="val 50000"/>
                <a:gd name="adj2" fmla="val 75000"/>
              </a:avLst>
            </a:prstGeom>
            <a:solidFill>
              <a:schemeClr val="hlink"/>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FontTx/>
                <a:buNone/>
              </a:pPr>
              <a:endParaRPr lang="zh-CN" altLang="en-US" sz="1800">
                <a:ea typeface="黑体" panose="02010609060101010101" pitchFamily="49" charset="-122"/>
              </a:endParaRPr>
            </a:p>
          </p:txBody>
        </p:sp>
        <p:sp>
          <p:nvSpPr>
            <p:cNvPr id="73772" name="Rectangle 45"/>
            <p:cNvSpPr>
              <a:spLocks noChangeArrowheads="1"/>
            </p:cNvSpPr>
            <p:nvPr/>
          </p:nvSpPr>
          <p:spPr bwMode="auto">
            <a:xfrm>
              <a:off x="2314" y="1781"/>
              <a:ext cx="1110" cy="288"/>
            </a:xfrm>
            <a:prstGeom prst="rect">
              <a:avLst/>
            </a:prstGeom>
            <a:solidFill>
              <a:srgbClr val="FFCCCC"/>
            </a:solidFill>
            <a:ln w="19050">
              <a:solidFill>
                <a:srgbClr val="000000"/>
              </a:solidFill>
              <a:miter lim="800000"/>
              <a:headEnd/>
              <a:tailEnd/>
            </a:ln>
            <a:effectLst>
              <a:outerShdw dist="17961" dir="2700000" algn="ctr" rotWithShape="0">
                <a:schemeClr val="tx1"/>
              </a:outerShdw>
            </a:effectLst>
          </p:spPr>
          <p:txBody>
            <a:bodyPr wrap="none" anchor="ct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ClrTx/>
                <a:buFontTx/>
                <a:buNone/>
              </a:pPr>
              <a:r>
                <a:rPr kumimoji="1" lang="zh-CN" altLang="en-US" sz="1800">
                  <a:solidFill>
                    <a:srgbClr val="040000"/>
                  </a:solidFill>
                  <a:latin typeface="Times New Roman" panose="02020603050405020304" pitchFamily="18" charset="0"/>
                  <a:ea typeface="黑体" panose="02010609060101010101" pitchFamily="49" charset="-122"/>
                </a:rPr>
                <a:t>数    据</a:t>
              </a:r>
            </a:p>
          </p:txBody>
        </p:sp>
      </p:grpSp>
      <p:sp>
        <p:nvSpPr>
          <p:cNvPr id="73741" name="Rectangle 46"/>
          <p:cNvSpPr>
            <a:spLocks noChangeArrowheads="1"/>
          </p:cNvSpPr>
          <p:nvPr/>
        </p:nvSpPr>
        <p:spPr bwMode="auto">
          <a:xfrm>
            <a:off x="5554663" y="2538413"/>
            <a:ext cx="609600" cy="457200"/>
          </a:xfrm>
          <a:prstGeom prst="rect">
            <a:avLst/>
          </a:prstGeom>
          <a:solidFill>
            <a:srgbClr val="FFFF99"/>
          </a:solidFill>
          <a:ln w="19050">
            <a:solidFill>
              <a:srgbClr val="000000"/>
            </a:solidFill>
            <a:miter lim="800000"/>
            <a:headEnd/>
            <a:tailEnd/>
          </a:ln>
          <a:effectLst>
            <a:outerShdw dist="17961" dir="2700000" algn="ctr" rotWithShape="0">
              <a:schemeClr val="tx1"/>
            </a:outerShdw>
          </a:effectLst>
        </p:spPr>
        <p:txBody>
          <a:bodyPr wrap="none" anchor="ct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ClrTx/>
              <a:buFontTx/>
              <a:buNone/>
            </a:pPr>
            <a:r>
              <a:rPr kumimoji="1" lang="zh-CN" altLang="en-US" sz="1800">
                <a:solidFill>
                  <a:srgbClr val="040000"/>
                </a:solidFill>
                <a:latin typeface="Times New Roman" panose="02020603050405020304" pitchFamily="18" charset="0"/>
                <a:ea typeface="黑体" panose="02010609060101010101" pitchFamily="49" charset="-122"/>
              </a:rPr>
              <a:t>首部</a:t>
            </a:r>
          </a:p>
        </p:txBody>
      </p:sp>
      <p:grpSp>
        <p:nvGrpSpPr>
          <p:cNvPr id="73742" name="Group 47"/>
          <p:cNvGrpSpPr>
            <a:grpSpLocks/>
          </p:cNvGrpSpPr>
          <p:nvPr/>
        </p:nvGrpSpPr>
        <p:grpSpPr bwMode="auto">
          <a:xfrm>
            <a:off x="6361113" y="3073400"/>
            <a:ext cx="2362200" cy="366713"/>
            <a:chOff x="3932" y="2118"/>
            <a:chExt cx="1488" cy="231"/>
          </a:xfrm>
        </p:grpSpPr>
        <p:sp>
          <p:nvSpPr>
            <p:cNvPr id="73767" name="Line 48"/>
            <p:cNvSpPr>
              <a:spLocks noChangeShapeType="1"/>
            </p:cNvSpPr>
            <p:nvPr/>
          </p:nvSpPr>
          <p:spPr bwMode="auto">
            <a:xfrm>
              <a:off x="3932" y="2231"/>
              <a:ext cx="1488" cy="0"/>
            </a:xfrm>
            <a:prstGeom prst="line">
              <a:avLst/>
            </a:prstGeom>
            <a:noFill/>
            <a:ln w="9525">
              <a:solidFill>
                <a:srgbClr val="000000"/>
              </a:solidFill>
              <a:round/>
              <a:headEnd type="triangle" w="sm" len="lg"/>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3768" name="Text Box 49"/>
            <p:cNvSpPr txBox="1">
              <a:spLocks noChangeArrowheads="1"/>
            </p:cNvSpPr>
            <p:nvPr/>
          </p:nvSpPr>
          <p:spPr bwMode="auto">
            <a:xfrm>
              <a:off x="4468" y="2118"/>
              <a:ext cx="404" cy="231"/>
            </a:xfrm>
            <a:prstGeom prst="rect">
              <a:avLst/>
            </a:prstGeom>
            <a:solidFill>
              <a:srgbClr val="CCEC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FontTx/>
                <a:buNone/>
              </a:pPr>
              <a:r>
                <a:rPr kumimoji="1" lang="zh-CN" altLang="en-US" sz="1800">
                  <a:solidFill>
                    <a:srgbClr val="040000"/>
                  </a:solidFill>
                  <a:latin typeface="Times New Roman" panose="02020603050405020304" pitchFamily="18" charset="0"/>
                  <a:ea typeface="黑体" panose="02010609060101010101" pitchFamily="49" charset="-122"/>
                </a:rPr>
                <a:t>分组</a:t>
              </a:r>
            </a:p>
          </p:txBody>
        </p:sp>
      </p:grpSp>
      <p:sp>
        <p:nvSpPr>
          <p:cNvPr id="73743" name="Rectangle 50"/>
          <p:cNvSpPr>
            <a:spLocks noChangeArrowheads="1"/>
          </p:cNvSpPr>
          <p:nvPr/>
        </p:nvSpPr>
        <p:spPr bwMode="auto">
          <a:xfrm>
            <a:off x="8147050" y="2538413"/>
            <a:ext cx="609600" cy="457200"/>
          </a:xfrm>
          <a:prstGeom prst="rect">
            <a:avLst/>
          </a:prstGeom>
          <a:solidFill>
            <a:srgbClr val="FFFF99"/>
          </a:solidFill>
          <a:ln w="19050">
            <a:solidFill>
              <a:srgbClr val="000000"/>
            </a:solidFill>
            <a:miter lim="800000"/>
            <a:headEnd/>
            <a:tailEnd/>
          </a:ln>
          <a:effectLst>
            <a:outerShdw dist="17961" dir="2700000" algn="ctr" rotWithShape="0">
              <a:schemeClr val="tx1"/>
            </a:outerShdw>
          </a:effectLst>
        </p:spPr>
        <p:txBody>
          <a:bodyPr wrap="none" anchor="ct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ClrTx/>
              <a:buFontTx/>
              <a:buNone/>
            </a:pPr>
            <a:r>
              <a:rPr kumimoji="1" lang="zh-CN" altLang="en-US" sz="1800">
                <a:solidFill>
                  <a:srgbClr val="040000"/>
                </a:solidFill>
                <a:latin typeface="Times New Roman" panose="02020603050405020304" pitchFamily="18" charset="0"/>
                <a:ea typeface="黑体" panose="02010609060101010101" pitchFamily="49" charset="-122"/>
              </a:rPr>
              <a:t>首部</a:t>
            </a:r>
          </a:p>
        </p:txBody>
      </p:sp>
      <p:grpSp>
        <p:nvGrpSpPr>
          <p:cNvPr id="73744" name="Group 51"/>
          <p:cNvGrpSpPr>
            <a:grpSpLocks/>
          </p:cNvGrpSpPr>
          <p:nvPr/>
        </p:nvGrpSpPr>
        <p:grpSpPr bwMode="auto">
          <a:xfrm>
            <a:off x="5168900" y="1790700"/>
            <a:ext cx="2978150" cy="1204913"/>
            <a:chOff x="3181" y="1310"/>
            <a:chExt cx="1876" cy="759"/>
          </a:xfrm>
        </p:grpSpPr>
        <p:sp>
          <p:nvSpPr>
            <p:cNvPr id="73763" name="Line 52"/>
            <p:cNvSpPr>
              <a:spLocks noChangeShapeType="1"/>
            </p:cNvSpPr>
            <p:nvPr/>
          </p:nvSpPr>
          <p:spPr bwMode="auto">
            <a:xfrm>
              <a:off x="3181" y="1316"/>
              <a:ext cx="762" cy="466"/>
            </a:xfrm>
            <a:prstGeom prst="line">
              <a:avLst/>
            </a:prstGeom>
            <a:noFill/>
            <a:ln w="9525">
              <a:solidFill>
                <a:srgbClr val="00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3764" name="AutoShape 53"/>
            <p:cNvSpPr>
              <a:spLocks noChangeArrowheads="1"/>
            </p:cNvSpPr>
            <p:nvPr/>
          </p:nvSpPr>
          <p:spPr bwMode="auto">
            <a:xfrm rot="-3420168">
              <a:off x="4045" y="1375"/>
              <a:ext cx="96" cy="288"/>
            </a:xfrm>
            <a:prstGeom prst="downArrow">
              <a:avLst>
                <a:gd name="adj1" fmla="val 50000"/>
                <a:gd name="adj2" fmla="val 75000"/>
              </a:avLst>
            </a:prstGeom>
            <a:solidFill>
              <a:schemeClr val="hlink"/>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FontTx/>
                <a:buNone/>
              </a:pPr>
              <a:endParaRPr lang="zh-CN" altLang="en-US" sz="1800">
                <a:ea typeface="黑体" panose="02010609060101010101" pitchFamily="49" charset="-122"/>
              </a:endParaRPr>
            </a:p>
          </p:txBody>
        </p:sp>
        <p:sp>
          <p:nvSpPr>
            <p:cNvPr id="73765" name="Rectangle 54"/>
            <p:cNvSpPr>
              <a:spLocks noChangeArrowheads="1"/>
            </p:cNvSpPr>
            <p:nvPr/>
          </p:nvSpPr>
          <p:spPr bwMode="auto">
            <a:xfrm>
              <a:off x="3947" y="1781"/>
              <a:ext cx="1110" cy="288"/>
            </a:xfrm>
            <a:prstGeom prst="rect">
              <a:avLst/>
            </a:prstGeom>
            <a:solidFill>
              <a:srgbClr val="FFCCCC"/>
            </a:solidFill>
            <a:ln w="19050">
              <a:solidFill>
                <a:srgbClr val="000000"/>
              </a:solidFill>
              <a:miter lim="800000"/>
              <a:headEnd/>
              <a:tailEnd/>
            </a:ln>
            <a:effectLst>
              <a:outerShdw dist="17961" dir="2700000" algn="ctr" rotWithShape="0">
                <a:schemeClr val="tx1"/>
              </a:outerShdw>
            </a:effectLst>
          </p:spPr>
          <p:txBody>
            <a:bodyPr wrap="none" anchor="ct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ClrTx/>
                <a:buFontTx/>
                <a:buNone/>
              </a:pPr>
              <a:r>
                <a:rPr kumimoji="1" lang="zh-CN" altLang="en-US" sz="1800">
                  <a:solidFill>
                    <a:srgbClr val="040000"/>
                  </a:solidFill>
                  <a:latin typeface="Times New Roman" panose="02020603050405020304" pitchFamily="18" charset="0"/>
                  <a:ea typeface="黑体" panose="02010609060101010101" pitchFamily="49" charset="-122"/>
                </a:rPr>
                <a:t>数    据</a:t>
              </a:r>
            </a:p>
          </p:txBody>
        </p:sp>
        <p:sp>
          <p:nvSpPr>
            <p:cNvPr id="73766" name="Line 55"/>
            <p:cNvSpPr>
              <a:spLocks noChangeShapeType="1"/>
            </p:cNvSpPr>
            <p:nvPr/>
          </p:nvSpPr>
          <p:spPr bwMode="auto">
            <a:xfrm>
              <a:off x="4293" y="1310"/>
              <a:ext cx="751" cy="472"/>
            </a:xfrm>
            <a:prstGeom prst="line">
              <a:avLst/>
            </a:prstGeom>
            <a:noFill/>
            <a:ln w="9525">
              <a:solidFill>
                <a:srgbClr val="00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73745" name="AutoShape 56"/>
          <p:cNvSpPr>
            <a:spLocks noChangeArrowheads="1"/>
          </p:cNvSpPr>
          <p:nvPr/>
        </p:nvSpPr>
        <p:spPr bwMode="auto">
          <a:xfrm>
            <a:off x="1793875" y="3427413"/>
            <a:ext cx="762000" cy="838200"/>
          </a:xfrm>
          <a:prstGeom prst="downArrow">
            <a:avLst>
              <a:gd name="adj1" fmla="val 50000"/>
              <a:gd name="adj2" fmla="val 27500"/>
            </a:avLst>
          </a:prstGeom>
          <a:solidFill>
            <a:srgbClr val="339966"/>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ClrTx/>
              <a:buFontTx/>
              <a:buNone/>
            </a:pPr>
            <a:r>
              <a:rPr kumimoji="1" lang="zh-CN" altLang="en-US" sz="2400">
                <a:latin typeface="Times New Roman" panose="02020603050405020304" pitchFamily="18" charset="0"/>
                <a:ea typeface="黑体" panose="02010609060101010101" pitchFamily="49" charset="-122"/>
              </a:rPr>
              <a:t>发</a:t>
            </a:r>
          </a:p>
          <a:p>
            <a:pPr algn="ctr" eaLnBrk="1" hangingPunct="1">
              <a:spcBef>
                <a:spcPct val="0"/>
              </a:spcBef>
              <a:buClrTx/>
              <a:buFontTx/>
              <a:buNone/>
            </a:pPr>
            <a:r>
              <a:rPr kumimoji="1" lang="zh-CN" altLang="en-US" sz="2400">
                <a:latin typeface="Times New Roman" panose="02020603050405020304" pitchFamily="18" charset="0"/>
                <a:ea typeface="黑体" panose="02010609060101010101" pitchFamily="49" charset="-122"/>
              </a:rPr>
              <a:t>送</a:t>
            </a:r>
          </a:p>
        </p:txBody>
      </p:sp>
      <p:sp>
        <p:nvSpPr>
          <p:cNvPr id="73746" name="AutoShape 57"/>
          <p:cNvSpPr>
            <a:spLocks noChangeArrowheads="1"/>
          </p:cNvSpPr>
          <p:nvPr/>
        </p:nvSpPr>
        <p:spPr bwMode="auto">
          <a:xfrm>
            <a:off x="4576763" y="3427413"/>
            <a:ext cx="762000" cy="838200"/>
          </a:xfrm>
          <a:prstGeom prst="downArrow">
            <a:avLst>
              <a:gd name="adj1" fmla="val 50000"/>
              <a:gd name="adj2" fmla="val 27500"/>
            </a:avLst>
          </a:prstGeom>
          <a:solidFill>
            <a:srgbClr val="339966"/>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ClrTx/>
              <a:buFontTx/>
              <a:buNone/>
            </a:pPr>
            <a:r>
              <a:rPr kumimoji="1" lang="zh-CN" altLang="en-US" sz="2400">
                <a:latin typeface="Times New Roman" panose="02020603050405020304" pitchFamily="18" charset="0"/>
                <a:ea typeface="黑体" panose="02010609060101010101" pitchFamily="49" charset="-122"/>
              </a:rPr>
              <a:t>发</a:t>
            </a:r>
          </a:p>
          <a:p>
            <a:pPr algn="ctr" eaLnBrk="1" hangingPunct="1">
              <a:spcBef>
                <a:spcPct val="0"/>
              </a:spcBef>
              <a:buClrTx/>
              <a:buFontTx/>
              <a:buNone/>
            </a:pPr>
            <a:r>
              <a:rPr kumimoji="1" lang="zh-CN" altLang="en-US" sz="2400">
                <a:latin typeface="Times New Roman" panose="02020603050405020304" pitchFamily="18" charset="0"/>
                <a:ea typeface="黑体" panose="02010609060101010101" pitchFamily="49" charset="-122"/>
              </a:rPr>
              <a:t>送</a:t>
            </a:r>
          </a:p>
        </p:txBody>
      </p:sp>
      <p:grpSp>
        <p:nvGrpSpPr>
          <p:cNvPr id="73747" name="Group 58"/>
          <p:cNvGrpSpPr>
            <a:grpSpLocks/>
          </p:cNvGrpSpPr>
          <p:nvPr/>
        </p:nvGrpSpPr>
        <p:grpSpPr bwMode="auto">
          <a:xfrm>
            <a:off x="7169150" y="3046413"/>
            <a:ext cx="2058988" cy="1246187"/>
            <a:chOff x="4441" y="2101"/>
            <a:chExt cx="1297" cy="785"/>
          </a:xfrm>
        </p:grpSpPr>
        <p:grpSp>
          <p:nvGrpSpPr>
            <p:cNvPr id="73759" name="Group 59"/>
            <p:cNvGrpSpPr>
              <a:grpSpLocks/>
            </p:cNvGrpSpPr>
            <p:nvPr/>
          </p:nvGrpSpPr>
          <p:grpSpPr bwMode="auto">
            <a:xfrm>
              <a:off x="5239" y="2101"/>
              <a:ext cx="499" cy="532"/>
              <a:chOff x="5239" y="2101"/>
              <a:chExt cx="499" cy="532"/>
            </a:xfrm>
          </p:grpSpPr>
          <p:sp>
            <p:nvSpPr>
              <p:cNvPr id="73761" name="Line 60"/>
              <p:cNvSpPr>
                <a:spLocks noChangeShapeType="1"/>
              </p:cNvSpPr>
              <p:nvPr/>
            </p:nvSpPr>
            <p:spPr bwMode="auto">
              <a:xfrm flipV="1">
                <a:off x="5443" y="2101"/>
                <a:ext cx="0" cy="192"/>
              </a:xfrm>
              <a:prstGeom prst="line">
                <a:avLst/>
              </a:prstGeom>
              <a:noFill/>
              <a:ln w="9525">
                <a:solidFill>
                  <a:srgbClr val="00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3762" name="Text Box 61"/>
              <p:cNvSpPr txBox="1">
                <a:spLocks noChangeArrowheads="1"/>
              </p:cNvSpPr>
              <p:nvPr/>
            </p:nvSpPr>
            <p:spPr bwMode="auto">
              <a:xfrm>
                <a:off x="5239" y="2296"/>
                <a:ext cx="499" cy="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lnSpc>
                    <a:spcPct val="80000"/>
                  </a:lnSpc>
                  <a:spcBef>
                    <a:spcPct val="0"/>
                  </a:spcBef>
                  <a:buClrTx/>
                  <a:buFontTx/>
                  <a:buNone/>
                </a:pPr>
                <a:r>
                  <a:rPr kumimoji="1" lang="zh-CN" altLang="en-US" sz="1800">
                    <a:solidFill>
                      <a:srgbClr val="040000"/>
                    </a:solidFill>
                    <a:latin typeface="Times New Roman" panose="02020603050405020304" pitchFamily="18" charset="0"/>
                    <a:ea typeface="黑体" panose="02010609060101010101" pitchFamily="49" charset="-122"/>
                  </a:rPr>
                  <a:t>发送</a:t>
                </a:r>
              </a:p>
              <a:p>
                <a:pPr eaLnBrk="1" hangingPunct="1">
                  <a:lnSpc>
                    <a:spcPct val="80000"/>
                  </a:lnSpc>
                  <a:spcBef>
                    <a:spcPct val="0"/>
                  </a:spcBef>
                  <a:buClrTx/>
                  <a:buFontTx/>
                  <a:buNone/>
                </a:pPr>
                <a:r>
                  <a:rPr kumimoji="1" lang="zh-CN" altLang="en-US" sz="1800">
                    <a:solidFill>
                      <a:srgbClr val="040000"/>
                    </a:solidFill>
                    <a:latin typeface="Times New Roman" panose="02020603050405020304" pitchFamily="18" charset="0"/>
                    <a:ea typeface="黑体" panose="02010609060101010101" pitchFamily="49" charset="-122"/>
                  </a:rPr>
                  <a:t>在前</a:t>
                </a:r>
              </a:p>
            </p:txBody>
          </p:sp>
        </p:grpSp>
        <p:sp>
          <p:nvSpPr>
            <p:cNvPr id="73760" name="AutoShape 62"/>
            <p:cNvSpPr>
              <a:spLocks noChangeArrowheads="1"/>
            </p:cNvSpPr>
            <p:nvPr/>
          </p:nvSpPr>
          <p:spPr bwMode="auto">
            <a:xfrm>
              <a:off x="4441" y="2358"/>
              <a:ext cx="480" cy="528"/>
            </a:xfrm>
            <a:prstGeom prst="downArrow">
              <a:avLst>
                <a:gd name="adj1" fmla="val 50000"/>
                <a:gd name="adj2" fmla="val 27500"/>
              </a:avLst>
            </a:prstGeom>
            <a:solidFill>
              <a:srgbClr val="339966"/>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ClrTx/>
                <a:buFontTx/>
                <a:buNone/>
              </a:pPr>
              <a:r>
                <a:rPr kumimoji="1" lang="zh-CN" altLang="en-US" sz="2400">
                  <a:latin typeface="Times New Roman" panose="02020603050405020304" pitchFamily="18" charset="0"/>
                  <a:ea typeface="黑体" panose="02010609060101010101" pitchFamily="49" charset="-122"/>
                </a:rPr>
                <a:t>发</a:t>
              </a:r>
            </a:p>
            <a:p>
              <a:pPr algn="ctr" eaLnBrk="1" hangingPunct="1">
                <a:spcBef>
                  <a:spcPct val="0"/>
                </a:spcBef>
                <a:buClrTx/>
                <a:buFontTx/>
                <a:buNone/>
              </a:pPr>
              <a:r>
                <a:rPr kumimoji="1" lang="zh-CN" altLang="en-US" sz="2400">
                  <a:latin typeface="Times New Roman" panose="02020603050405020304" pitchFamily="18" charset="0"/>
                  <a:ea typeface="黑体" panose="02010609060101010101" pitchFamily="49" charset="-122"/>
                </a:rPr>
                <a:t>送</a:t>
              </a:r>
            </a:p>
          </p:txBody>
        </p:sp>
      </p:grpSp>
      <p:sp>
        <p:nvSpPr>
          <p:cNvPr id="73748" name="Text Box 63"/>
          <p:cNvSpPr txBox="1">
            <a:spLocks noChangeArrowheads="1"/>
          </p:cNvSpPr>
          <p:nvPr/>
        </p:nvSpPr>
        <p:spPr bwMode="auto">
          <a:xfrm>
            <a:off x="119063" y="5084763"/>
            <a:ext cx="1098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FontTx/>
              <a:buNone/>
            </a:pPr>
            <a:r>
              <a:rPr kumimoji="1" lang="zh-CN" altLang="en-US" sz="2400">
                <a:solidFill>
                  <a:srgbClr val="040000"/>
                </a:solidFill>
                <a:latin typeface="Times New Roman" panose="02020603050405020304" pitchFamily="18" charset="0"/>
                <a:ea typeface="黑体" panose="02010609060101010101" pitchFamily="49" charset="-122"/>
              </a:rPr>
              <a:t>接收端</a:t>
            </a:r>
          </a:p>
        </p:txBody>
      </p:sp>
      <p:sp>
        <p:nvSpPr>
          <p:cNvPr id="73749" name="Rectangle 64"/>
          <p:cNvSpPr>
            <a:spLocks noChangeArrowheads="1"/>
          </p:cNvSpPr>
          <p:nvPr/>
        </p:nvSpPr>
        <p:spPr bwMode="auto">
          <a:xfrm>
            <a:off x="1128713" y="4440238"/>
            <a:ext cx="1762125" cy="457200"/>
          </a:xfrm>
          <a:prstGeom prst="rect">
            <a:avLst/>
          </a:prstGeom>
          <a:solidFill>
            <a:srgbClr val="FFCCCC"/>
          </a:solidFill>
          <a:ln w="19050">
            <a:solidFill>
              <a:srgbClr val="000000"/>
            </a:solidFill>
            <a:miter lim="800000"/>
            <a:headEnd/>
            <a:tailEnd/>
          </a:ln>
          <a:effectLst>
            <a:outerShdw dist="17961" dir="2700000" algn="ctr" rotWithShape="0">
              <a:schemeClr val="tx1"/>
            </a:outerShdw>
          </a:effectLst>
        </p:spPr>
        <p:txBody>
          <a:bodyPr wrap="none" anchor="ct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ClrTx/>
              <a:buFontTx/>
              <a:buNone/>
            </a:pPr>
            <a:r>
              <a:rPr kumimoji="1" lang="zh-CN" altLang="en-US" sz="1800">
                <a:solidFill>
                  <a:srgbClr val="040000"/>
                </a:solidFill>
                <a:latin typeface="Times New Roman" panose="02020603050405020304" pitchFamily="18" charset="0"/>
                <a:ea typeface="黑体" panose="02010609060101010101" pitchFamily="49" charset="-122"/>
              </a:rPr>
              <a:t>数    据</a:t>
            </a:r>
          </a:p>
        </p:txBody>
      </p:sp>
      <p:sp>
        <p:nvSpPr>
          <p:cNvPr id="73750" name="Rectangle 65"/>
          <p:cNvSpPr>
            <a:spLocks noChangeArrowheads="1"/>
          </p:cNvSpPr>
          <p:nvPr/>
        </p:nvSpPr>
        <p:spPr bwMode="auto">
          <a:xfrm>
            <a:off x="2890838" y="4440238"/>
            <a:ext cx="609600" cy="457200"/>
          </a:xfrm>
          <a:prstGeom prst="rect">
            <a:avLst/>
          </a:prstGeom>
          <a:solidFill>
            <a:srgbClr val="FFFF99"/>
          </a:solidFill>
          <a:ln w="19050">
            <a:solidFill>
              <a:srgbClr val="000000"/>
            </a:solidFill>
            <a:miter lim="800000"/>
            <a:headEnd/>
            <a:tailEnd/>
          </a:ln>
          <a:effectLst>
            <a:outerShdw dist="17961" dir="2700000" algn="ctr" rotWithShape="0">
              <a:schemeClr val="tx1"/>
            </a:outerShdw>
          </a:effectLst>
        </p:spPr>
        <p:txBody>
          <a:bodyPr wrap="none" anchor="ct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ClrTx/>
              <a:buFontTx/>
              <a:buNone/>
            </a:pPr>
            <a:r>
              <a:rPr kumimoji="1" lang="zh-CN" altLang="en-US" sz="1800">
                <a:solidFill>
                  <a:srgbClr val="040000"/>
                </a:solidFill>
                <a:latin typeface="Times New Roman" panose="02020603050405020304" pitchFamily="18" charset="0"/>
                <a:ea typeface="黑体" panose="02010609060101010101" pitchFamily="49" charset="-122"/>
              </a:rPr>
              <a:t>首部</a:t>
            </a:r>
          </a:p>
        </p:txBody>
      </p:sp>
      <p:sp>
        <p:nvSpPr>
          <p:cNvPr id="73751" name="Rectangle 66"/>
          <p:cNvSpPr>
            <a:spLocks noChangeArrowheads="1"/>
          </p:cNvSpPr>
          <p:nvPr/>
        </p:nvSpPr>
        <p:spPr bwMode="auto">
          <a:xfrm>
            <a:off x="3792538" y="4440238"/>
            <a:ext cx="1762125" cy="457200"/>
          </a:xfrm>
          <a:prstGeom prst="rect">
            <a:avLst/>
          </a:prstGeom>
          <a:solidFill>
            <a:srgbClr val="FFCCCC"/>
          </a:solidFill>
          <a:ln w="19050">
            <a:solidFill>
              <a:srgbClr val="000000"/>
            </a:solidFill>
            <a:miter lim="800000"/>
            <a:headEnd/>
            <a:tailEnd/>
          </a:ln>
          <a:effectLst>
            <a:outerShdw dist="17961" dir="2700000" algn="ctr" rotWithShape="0">
              <a:schemeClr val="tx1"/>
            </a:outerShdw>
          </a:effectLst>
        </p:spPr>
        <p:txBody>
          <a:bodyPr wrap="none" anchor="ct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ClrTx/>
              <a:buFontTx/>
              <a:buNone/>
            </a:pPr>
            <a:r>
              <a:rPr kumimoji="1" lang="zh-CN" altLang="en-US" sz="1800">
                <a:solidFill>
                  <a:srgbClr val="040000"/>
                </a:solidFill>
                <a:latin typeface="Times New Roman" panose="02020603050405020304" pitchFamily="18" charset="0"/>
                <a:ea typeface="黑体" panose="02010609060101010101" pitchFamily="49" charset="-122"/>
              </a:rPr>
              <a:t>数    据</a:t>
            </a:r>
          </a:p>
        </p:txBody>
      </p:sp>
      <p:sp>
        <p:nvSpPr>
          <p:cNvPr id="73752" name="Rectangle 67"/>
          <p:cNvSpPr>
            <a:spLocks noChangeArrowheads="1"/>
          </p:cNvSpPr>
          <p:nvPr/>
        </p:nvSpPr>
        <p:spPr bwMode="auto">
          <a:xfrm>
            <a:off x="5554663" y="4440238"/>
            <a:ext cx="609600" cy="457200"/>
          </a:xfrm>
          <a:prstGeom prst="rect">
            <a:avLst/>
          </a:prstGeom>
          <a:solidFill>
            <a:srgbClr val="FFFF99"/>
          </a:solidFill>
          <a:ln w="19050">
            <a:solidFill>
              <a:srgbClr val="000000"/>
            </a:solidFill>
            <a:miter lim="800000"/>
            <a:headEnd/>
            <a:tailEnd/>
          </a:ln>
          <a:effectLst>
            <a:outerShdw dist="17961" dir="2700000" algn="ctr" rotWithShape="0">
              <a:schemeClr val="tx1"/>
            </a:outerShdw>
          </a:effectLst>
        </p:spPr>
        <p:txBody>
          <a:bodyPr wrap="none" anchor="ct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ClrTx/>
              <a:buFontTx/>
              <a:buNone/>
            </a:pPr>
            <a:r>
              <a:rPr kumimoji="1" lang="zh-CN" altLang="en-US" sz="1800">
                <a:solidFill>
                  <a:srgbClr val="040000"/>
                </a:solidFill>
                <a:latin typeface="Times New Roman" panose="02020603050405020304" pitchFamily="18" charset="0"/>
                <a:ea typeface="黑体" panose="02010609060101010101" pitchFamily="49" charset="-122"/>
              </a:rPr>
              <a:t>首部</a:t>
            </a:r>
          </a:p>
        </p:txBody>
      </p:sp>
      <p:sp>
        <p:nvSpPr>
          <p:cNvPr id="73753" name="Rectangle 68"/>
          <p:cNvSpPr>
            <a:spLocks noChangeArrowheads="1"/>
          </p:cNvSpPr>
          <p:nvPr/>
        </p:nvSpPr>
        <p:spPr bwMode="auto">
          <a:xfrm>
            <a:off x="6384925" y="4440238"/>
            <a:ext cx="1762125" cy="457200"/>
          </a:xfrm>
          <a:prstGeom prst="rect">
            <a:avLst/>
          </a:prstGeom>
          <a:solidFill>
            <a:srgbClr val="FFCCCC"/>
          </a:solidFill>
          <a:ln w="19050">
            <a:solidFill>
              <a:srgbClr val="000000"/>
            </a:solidFill>
            <a:miter lim="800000"/>
            <a:headEnd/>
            <a:tailEnd/>
          </a:ln>
          <a:effectLst>
            <a:outerShdw dist="17961" dir="2700000" algn="ctr" rotWithShape="0">
              <a:schemeClr val="tx1"/>
            </a:outerShdw>
          </a:effectLst>
        </p:spPr>
        <p:txBody>
          <a:bodyPr wrap="none" anchor="ct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ClrTx/>
              <a:buFontTx/>
              <a:buNone/>
            </a:pPr>
            <a:r>
              <a:rPr kumimoji="1" lang="zh-CN" altLang="en-US" sz="1800">
                <a:solidFill>
                  <a:srgbClr val="040000"/>
                </a:solidFill>
                <a:latin typeface="Times New Roman" panose="02020603050405020304" pitchFamily="18" charset="0"/>
                <a:ea typeface="黑体" panose="02010609060101010101" pitchFamily="49" charset="-122"/>
              </a:rPr>
              <a:t>数    据</a:t>
            </a:r>
          </a:p>
        </p:txBody>
      </p:sp>
      <p:sp>
        <p:nvSpPr>
          <p:cNvPr id="73754" name="Rectangle 69"/>
          <p:cNvSpPr>
            <a:spLocks noChangeArrowheads="1"/>
          </p:cNvSpPr>
          <p:nvPr/>
        </p:nvSpPr>
        <p:spPr bwMode="auto">
          <a:xfrm>
            <a:off x="8147050" y="4440238"/>
            <a:ext cx="609600" cy="457200"/>
          </a:xfrm>
          <a:prstGeom prst="rect">
            <a:avLst/>
          </a:prstGeom>
          <a:solidFill>
            <a:srgbClr val="FFFF99"/>
          </a:solidFill>
          <a:ln w="19050">
            <a:solidFill>
              <a:srgbClr val="000000"/>
            </a:solidFill>
            <a:miter lim="800000"/>
            <a:headEnd/>
            <a:tailEnd/>
          </a:ln>
          <a:effectLst>
            <a:outerShdw dist="17961" dir="2700000" algn="ctr" rotWithShape="0">
              <a:schemeClr val="tx1"/>
            </a:outerShdw>
          </a:effectLst>
        </p:spPr>
        <p:txBody>
          <a:bodyPr wrap="none" anchor="ct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ClrTx/>
              <a:buFontTx/>
              <a:buNone/>
            </a:pPr>
            <a:r>
              <a:rPr kumimoji="1" lang="zh-CN" altLang="en-US" sz="1800">
                <a:solidFill>
                  <a:srgbClr val="040000"/>
                </a:solidFill>
                <a:latin typeface="Times New Roman" panose="02020603050405020304" pitchFamily="18" charset="0"/>
                <a:ea typeface="黑体" panose="02010609060101010101" pitchFamily="49" charset="-122"/>
              </a:rPr>
              <a:t>首部</a:t>
            </a:r>
          </a:p>
        </p:txBody>
      </p:sp>
      <p:sp>
        <p:nvSpPr>
          <p:cNvPr id="471110" name="Rectangle 70"/>
          <p:cNvSpPr>
            <a:spLocks noChangeArrowheads="1"/>
          </p:cNvSpPr>
          <p:nvPr/>
        </p:nvSpPr>
        <p:spPr bwMode="auto">
          <a:xfrm>
            <a:off x="1666875" y="5732463"/>
            <a:ext cx="5294313" cy="457200"/>
          </a:xfrm>
          <a:prstGeom prst="rect">
            <a:avLst/>
          </a:prstGeom>
          <a:solidFill>
            <a:srgbClr val="FFCCCC"/>
          </a:solidFill>
          <a:ln w="19050">
            <a:solidFill>
              <a:srgbClr val="000000"/>
            </a:solidFill>
            <a:miter lim="800000"/>
            <a:headEnd/>
            <a:tailEnd/>
          </a:ln>
          <a:effectLst>
            <a:outerShdw dist="17961" dir="2700000" algn="ctr" rotWithShape="0">
              <a:schemeClr val="tx1"/>
            </a:outerShdw>
          </a:effectLst>
        </p:spPr>
        <p:txBody>
          <a:bodyPr wrap="none" anchor="ctr"/>
          <a:lstStyle/>
          <a:p>
            <a:pPr algn="ctr" eaLnBrk="1" hangingPunct="1">
              <a:defRPr/>
            </a:pPr>
            <a:r>
              <a:rPr kumimoji="1" lang="en-US" altLang="zh-CN" sz="2000">
                <a:solidFill>
                  <a:srgbClr val="000000"/>
                </a:solidFill>
                <a:effectLst>
                  <a:outerShdw blurRad="38100" dist="38100" dir="2700000" algn="tl">
                    <a:srgbClr val="FFFFFF"/>
                  </a:outerShdw>
                </a:effectLst>
                <a:latin typeface="Tahoma" pitchFamily="34" charset="0"/>
              </a:rPr>
              <a:t>11010011101 •</a:t>
            </a:r>
            <a:r>
              <a:rPr kumimoji="1" lang="en-US" altLang="zh-CN" sz="800">
                <a:solidFill>
                  <a:srgbClr val="000000"/>
                </a:solidFill>
                <a:effectLst>
                  <a:outerShdw blurRad="38100" dist="38100" dir="2700000" algn="tl">
                    <a:srgbClr val="FFFFFF"/>
                  </a:outerShdw>
                </a:effectLst>
                <a:latin typeface="Tahoma" pitchFamily="34" charset="0"/>
              </a:rPr>
              <a:t> </a:t>
            </a:r>
            <a:r>
              <a:rPr kumimoji="1" lang="en-US" altLang="zh-CN" sz="2000">
                <a:solidFill>
                  <a:srgbClr val="000000"/>
                </a:solidFill>
                <a:effectLst>
                  <a:outerShdw blurRad="38100" dist="38100" dir="2700000" algn="tl">
                    <a:srgbClr val="FFFFFF"/>
                  </a:outerShdw>
                </a:effectLst>
                <a:latin typeface="Tahoma" pitchFamily="34" charset="0"/>
              </a:rPr>
              <a:t> • • • • • • •   00101001110</a:t>
            </a:r>
          </a:p>
        </p:txBody>
      </p:sp>
      <p:sp>
        <p:nvSpPr>
          <p:cNvPr id="73756" name="Text Box 21"/>
          <p:cNvSpPr txBox="1">
            <a:spLocks noChangeArrowheads="1"/>
          </p:cNvSpPr>
          <p:nvPr/>
        </p:nvSpPr>
        <p:spPr bwMode="auto">
          <a:xfrm>
            <a:off x="8053388" y="-20638"/>
            <a:ext cx="4148137" cy="2586038"/>
          </a:xfrm>
          <a:prstGeom prst="rect">
            <a:avLst/>
          </a:prstGeom>
          <a:solidFill>
            <a:srgbClr val="FF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Font typeface="Wingdings" panose="05000000000000000000" pitchFamily="2" charset="2"/>
              <a:buChar char="Ø"/>
            </a:pPr>
            <a:r>
              <a:rPr kumimoji="1" lang="zh-CN" altLang="en-US" sz="1800">
                <a:solidFill>
                  <a:srgbClr val="040000"/>
                </a:solidFill>
                <a:latin typeface="Times New Roman" panose="02020603050405020304" pitchFamily="18" charset="0"/>
                <a:ea typeface="黑体" panose="02010609060101010101" pitchFamily="49" charset="-122"/>
              </a:rPr>
              <a:t>发送端</a:t>
            </a:r>
            <a:r>
              <a:rPr kumimoji="1" lang="zh-CN" altLang="en-US" sz="1800">
                <a:solidFill>
                  <a:srgbClr val="040000"/>
                </a:solidFill>
                <a:latin typeface="黑体" panose="02010609060101010101" pitchFamily="49" charset="-122"/>
                <a:ea typeface="黑体" panose="02010609060101010101" pitchFamily="49" charset="-122"/>
              </a:rPr>
              <a:t>把报文分隔为较短的数据块</a:t>
            </a:r>
          </a:p>
          <a:p>
            <a:pPr eaLnBrk="1" hangingPunct="1">
              <a:spcBef>
                <a:spcPct val="0"/>
              </a:spcBef>
              <a:buClrTx/>
              <a:buFont typeface="Wingdings" panose="05000000000000000000" pitchFamily="2" charset="2"/>
              <a:buChar char="Ø"/>
            </a:pPr>
            <a:r>
              <a:rPr kumimoji="1" lang="zh-CN" altLang="en-US" sz="1800">
                <a:solidFill>
                  <a:srgbClr val="040000"/>
                </a:solidFill>
                <a:latin typeface="黑体" panose="02010609060101010101" pitchFamily="49" charset="-122"/>
                <a:ea typeface="黑体" panose="02010609060101010101" pitchFamily="49" charset="-122"/>
              </a:rPr>
              <a:t>每个块增加带有控制信息的首部构成分组</a:t>
            </a:r>
          </a:p>
          <a:p>
            <a:pPr eaLnBrk="1" hangingPunct="1">
              <a:spcBef>
                <a:spcPct val="0"/>
              </a:spcBef>
              <a:buClrTx/>
              <a:buFont typeface="Wingdings" panose="05000000000000000000" pitchFamily="2" charset="2"/>
              <a:buChar char="Ø"/>
            </a:pPr>
            <a:r>
              <a:rPr kumimoji="1" lang="zh-CN" altLang="en-US" sz="1800">
                <a:solidFill>
                  <a:srgbClr val="040000"/>
                </a:solidFill>
                <a:latin typeface="黑体" panose="02010609060101010101" pitchFamily="49" charset="-122"/>
                <a:ea typeface="黑体" panose="02010609060101010101" pitchFamily="49" charset="-122"/>
              </a:rPr>
              <a:t>中间包交换设备接收到分组后，先存储，然后对数据进行校验，剔除错误分组，然后根据首部信息和路由表，选择一个端口转发分组</a:t>
            </a:r>
          </a:p>
          <a:p>
            <a:pPr eaLnBrk="1" hangingPunct="1">
              <a:spcBef>
                <a:spcPct val="0"/>
              </a:spcBef>
              <a:buClrTx/>
              <a:buFont typeface="Wingdings" panose="05000000000000000000" pitchFamily="2" charset="2"/>
              <a:buChar char="Ø"/>
            </a:pPr>
            <a:r>
              <a:rPr kumimoji="1" lang="zh-CN" altLang="en-US" sz="1800">
                <a:solidFill>
                  <a:srgbClr val="040000"/>
                </a:solidFill>
                <a:latin typeface="黑体" panose="02010609060101010101" pitchFamily="49" charset="-122"/>
                <a:ea typeface="黑体" panose="02010609060101010101" pitchFamily="49" charset="-122"/>
              </a:rPr>
              <a:t>接收端剥去首部，抽出数据部分，还原成报文</a:t>
            </a:r>
          </a:p>
        </p:txBody>
      </p:sp>
      <p:sp>
        <p:nvSpPr>
          <p:cNvPr id="73757" name="矩形 1"/>
          <p:cNvSpPr>
            <a:spLocks noChangeArrowheads="1"/>
          </p:cNvSpPr>
          <p:nvPr/>
        </p:nvSpPr>
        <p:spPr bwMode="auto">
          <a:xfrm>
            <a:off x="0" y="142875"/>
            <a:ext cx="3570288" cy="4619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469900" indent="-46990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lvl="1" eaLnBrk="1" hangingPunct="1">
              <a:buFontTx/>
              <a:buNone/>
            </a:pPr>
            <a:r>
              <a:rPr lang="zh-CN" altLang="en-US" sz="2400">
                <a:solidFill>
                  <a:srgbClr val="0070C0"/>
                </a:solidFill>
                <a:latin typeface="微软雅黑" panose="020B0503020204020204" pitchFamily="34" charset="-122"/>
                <a:ea typeface="微软雅黑" panose="020B0503020204020204" pitchFamily="34" charset="-122"/>
              </a:rPr>
              <a:t>数据交换方式：分组交换</a:t>
            </a:r>
          </a:p>
        </p:txBody>
      </p:sp>
      <p:pic>
        <p:nvPicPr>
          <p:cNvPr id="73758" name="图片 38915" descr="E:\zhuyi\网络讲义\讲义\分组交换.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36088" y="3111500"/>
            <a:ext cx="2762250" cy="245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wipe dir="d"/>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矩形 223"/>
          <p:cNvSpPr>
            <a:spLocks noChangeArrowheads="1"/>
          </p:cNvSpPr>
          <p:nvPr/>
        </p:nvSpPr>
        <p:spPr bwMode="auto">
          <a:xfrm>
            <a:off x="-39688" y="942975"/>
            <a:ext cx="12192001" cy="5661025"/>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a:spAutoFit/>
          </a:bodyPr>
          <a:lstStyle>
            <a:lvl1pPr>
              <a:defRPr>
                <a:solidFill>
                  <a:schemeClr val="tx1"/>
                </a:solidFill>
                <a:latin typeface="Verdana" panose="020B0604030504040204" pitchFamily="34" charset="0"/>
                <a:ea typeface="黑体" panose="02010609060101010101" pitchFamily="49" charset="-122"/>
              </a:defRPr>
            </a:lvl1pPr>
            <a:lvl2pPr marL="742950" indent="-285750">
              <a:defRPr>
                <a:solidFill>
                  <a:schemeClr val="tx1"/>
                </a:solidFill>
                <a:latin typeface="Verdana" panose="020B0604030504040204" pitchFamily="34" charset="0"/>
                <a:ea typeface="黑体" panose="02010609060101010101" pitchFamily="49" charset="-122"/>
              </a:defRPr>
            </a:lvl2pPr>
            <a:lvl3pPr marL="1143000" indent="-228600">
              <a:defRPr>
                <a:solidFill>
                  <a:schemeClr val="tx1"/>
                </a:solidFill>
                <a:latin typeface="Verdana" panose="020B0604030504040204" pitchFamily="34" charset="0"/>
                <a:ea typeface="黑体" panose="02010609060101010101" pitchFamily="49" charset="-122"/>
              </a:defRPr>
            </a:lvl3pPr>
            <a:lvl4pPr marL="1600200" indent="-228600">
              <a:defRPr>
                <a:solidFill>
                  <a:schemeClr val="tx1"/>
                </a:solidFill>
                <a:latin typeface="Verdana" panose="020B0604030504040204" pitchFamily="34" charset="0"/>
                <a:ea typeface="黑体" panose="02010609060101010101" pitchFamily="49" charset="-122"/>
              </a:defRPr>
            </a:lvl4pPr>
            <a:lvl5pPr marL="2057400" indent="-228600">
              <a:defRPr>
                <a:solidFill>
                  <a:schemeClr val="tx1"/>
                </a:solidFill>
                <a:latin typeface="Verdana" panose="020B0604030504040204" pitchFamily="34" charset="0"/>
                <a:ea typeface="黑体" panose="02010609060101010101" pitchFamily="49"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9pPr>
          </a:lstStyle>
          <a:p>
            <a:pPr eaLnBrk="1" hangingPunct="1"/>
            <a:endParaRPr lang="zh-CN" altLang="en-US"/>
          </a:p>
        </p:txBody>
      </p:sp>
      <p:sp>
        <p:nvSpPr>
          <p:cNvPr id="74755" name="Line 2"/>
          <p:cNvSpPr>
            <a:spLocks noChangeShapeType="1"/>
          </p:cNvSpPr>
          <p:nvPr/>
        </p:nvSpPr>
        <p:spPr bwMode="auto">
          <a:xfrm>
            <a:off x="9840913" y="5445125"/>
            <a:ext cx="73025" cy="811213"/>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4756" name="Line 3"/>
          <p:cNvSpPr>
            <a:spLocks noChangeShapeType="1"/>
          </p:cNvSpPr>
          <p:nvPr/>
        </p:nvSpPr>
        <p:spPr bwMode="auto">
          <a:xfrm>
            <a:off x="2497138" y="2852738"/>
            <a:ext cx="863600" cy="4318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9572" name="Rectangle 4"/>
          <p:cNvSpPr>
            <a:spLocks noGrp="1" noChangeArrowheads="1"/>
          </p:cNvSpPr>
          <p:nvPr>
            <p:ph type="title"/>
          </p:nvPr>
        </p:nvSpPr>
        <p:spPr>
          <a:xfrm>
            <a:off x="82550" y="850900"/>
            <a:ext cx="3730625" cy="534988"/>
          </a:xfrm>
        </p:spPr>
        <p:txBody>
          <a:bodyPr>
            <a:spAutoFit/>
          </a:bodyPr>
          <a:lstStyle/>
          <a:p>
            <a:pPr>
              <a:lnSpc>
                <a:spcPct val="120000"/>
              </a:lnSpc>
              <a:spcBef>
                <a:spcPts val="600"/>
              </a:spcBef>
              <a:defRPr/>
            </a:pPr>
            <a:r>
              <a:rPr lang="zh-CN" altLang="en-US" sz="2400" kern="1200" dirty="0">
                <a:solidFill>
                  <a:schemeClr val="tx1"/>
                </a:solidFill>
                <a:latin typeface="微软雅黑" panose="020B0503020204020204" pitchFamily="34" charset="-122"/>
                <a:ea typeface="微软雅黑" panose="020B0503020204020204" pitchFamily="34" charset="-122"/>
                <a:cs typeface="+mn-cs"/>
              </a:rPr>
              <a:t>分组从 </a:t>
            </a:r>
            <a:r>
              <a:rPr lang="en-US" altLang="zh-CN" sz="2400" kern="1200" dirty="0">
                <a:solidFill>
                  <a:schemeClr val="tx1"/>
                </a:solidFill>
                <a:latin typeface="微软雅黑" panose="020B0503020204020204" pitchFamily="34" charset="-122"/>
                <a:ea typeface="微软雅黑" panose="020B0503020204020204" pitchFamily="34" charset="-122"/>
                <a:cs typeface="+mn-cs"/>
              </a:rPr>
              <a:t>A </a:t>
            </a:r>
            <a:r>
              <a:rPr lang="zh-CN" altLang="en-US" sz="2400" kern="1200" dirty="0">
                <a:solidFill>
                  <a:schemeClr val="tx1"/>
                </a:solidFill>
                <a:latin typeface="微软雅黑" panose="020B0503020204020204" pitchFamily="34" charset="-122"/>
                <a:ea typeface="微软雅黑" panose="020B0503020204020204" pitchFamily="34" charset="-122"/>
                <a:cs typeface="+mn-cs"/>
              </a:rPr>
              <a:t>传送到 </a:t>
            </a:r>
            <a:r>
              <a:rPr lang="en-US" altLang="zh-CN" sz="2400" kern="1200" dirty="0">
                <a:solidFill>
                  <a:schemeClr val="tx1"/>
                </a:solidFill>
                <a:latin typeface="微软雅黑" panose="020B0503020204020204" pitchFamily="34" charset="-122"/>
                <a:ea typeface="微软雅黑" panose="020B0503020204020204" pitchFamily="34" charset="-122"/>
                <a:cs typeface="+mn-cs"/>
              </a:rPr>
              <a:t>B </a:t>
            </a:r>
            <a:r>
              <a:rPr lang="zh-CN" altLang="en-US" sz="2400" kern="1200" dirty="0">
                <a:solidFill>
                  <a:schemeClr val="tx1"/>
                </a:solidFill>
                <a:latin typeface="微软雅黑" panose="020B0503020204020204" pitchFamily="34" charset="-122"/>
                <a:ea typeface="微软雅黑" panose="020B0503020204020204" pitchFamily="34" charset="-122"/>
                <a:cs typeface="+mn-cs"/>
              </a:rPr>
              <a:t>的过程</a:t>
            </a:r>
          </a:p>
        </p:txBody>
      </p:sp>
      <p:sp>
        <p:nvSpPr>
          <p:cNvPr id="74758" name="Line 5"/>
          <p:cNvSpPr>
            <a:spLocks noChangeShapeType="1"/>
          </p:cNvSpPr>
          <p:nvPr/>
        </p:nvSpPr>
        <p:spPr bwMode="auto">
          <a:xfrm>
            <a:off x="7680325" y="2924175"/>
            <a:ext cx="288925" cy="122555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4759" name="Line 6"/>
          <p:cNvSpPr>
            <a:spLocks noChangeShapeType="1"/>
          </p:cNvSpPr>
          <p:nvPr/>
        </p:nvSpPr>
        <p:spPr bwMode="auto">
          <a:xfrm flipV="1">
            <a:off x="4513263" y="4456113"/>
            <a:ext cx="1000125" cy="144462"/>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4760" name="Line 7"/>
          <p:cNvSpPr>
            <a:spLocks noChangeShapeType="1"/>
          </p:cNvSpPr>
          <p:nvPr/>
        </p:nvSpPr>
        <p:spPr bwMode="auto">
          <a:xfrm>
            <a:off x="3792538" y="3573463"/>
            <a:ext cx="936625" cy="142875"/>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4761" name="Line 8"/>
          <p:cNvSpPr>
            <a:spLocks noChangeShapeType="1"/>
          </p:cNvSpPr>
          <p:nvPr/>
        </p:nvSpPr>
        <p:spPr bwMode="auto">
          <a:xfrm flipV="1">
            <a:off x="5054600" y="2986088"/>
            <a:ext cx="874713" cy="712787"/>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4762" name="Line 9"/>
          <p:cNvSpPr>
            <a:spLocks noChangeShapeType="1"/>
          </p:cNvSpPr>
          <p:nvPr/>
        </p:nvSpPr>
        <p:spPr bwMode="auto">
          <a:xfrm>
            <a:off x="6513513" y="2908300"/>
            <a:ext cx="1020762"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4763" name="Line 10"/>
          <p:cNvSpPr>
            <a:spLocks noChangeShapeType="1"/>
          </p:cNvSpPr>
          <p:nvPr/>
        </p:nvSpPr>
        <p:spPr bwMode="auto">
          <a:xfrm>
            <a:off x="7897813" y="2852738"/>
            <a:ext cx="1241425" cy="214312"/>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4764" name="Line 11"/>
          <p:cNvSpPr>
            <a:spLocks noChangeShapeType="1"/>
          </p:cNvSpPr>
          <p:nvPr/>
        </p:nvSpPr>
        <p:spPr bwMode="auto">
          <a:xfrm>
            <a:off x="9577388" y="3222625"/>
            <a:ext cx="552450" cy="638175"/>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4765" name="Line 12"/>
          <p:cNvSpPr>
            <a:spLocks noChangeShapeType="1"/>
          </p:cNvSpPr>
          <p:nvPr/>
        </p:nvSpPr>
        <p:spPr bwMode="auto">
          <a:xfrm flipH="1">
            <a:off x="9553575" y="4076700"/>
            <a:ext cx="719138" cy="1081088"/>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4766" name="Line 13"/>
          <p:cNvSpPr>
            <a:spLocks noChangeShapeType="1"/>
          </p:cNvSpPr>
          <p:nvPr/>
        </p:nvSpPr>
        <p:spPr bwMode="auto">
          <a:xfrm flipH="1">
            <a:off x="7607300" y="4581525"/>
            <a:ext cx="433388" cy="8509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4767" name="Line 14"/>
          <p:cNvSpPr>
            <a:spLocks noChangeShapeType="1"/>
          </p:cNvSpPr>
          <p:nvPr/>
        </p:nvSpPr>
        <p:spPr bwMode="auto">
          <a:xfrm flipH="1">
            <a:off x="8482013" y="4076700"/>
            <a:ext cx="1574800" cy="250825"/>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4768" name="Line 15"/>
          <p:cNvSpPr>
            <a:spLocks noChangeShapeType="1"/>
          </p:cNvSpPr>
          <p:nvPr/>
        </p:nvSpPr>
        <p:spPr bwMode="auto">
          <a:xfrm flipH="1">
            <a:off x="5418138" y="4567238"/>
            <a:ext cx="584200" cy="11049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4769" name="Line 16"/>
          <p:cNvSpPr>
            <a:spLocks noChangeShapeType="1"/>
          </p:cNvSpPr>
          <p:nvPr/>
        </p:nvSpPr>
        <p:spPr bwMode="auto">
          <a:xfrm flipV="1">
            <a:off x="3360738" y="5591175"/>
            <a:ext cx="1839912" cy="889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4770" name="Line 17"/>
          <p:cNvSpPr>
            <a:spLocks noChangeShapeType="1"/>
          </p:cNvSpPr>
          <p:nvPr/>
        </p:nvSpPr>
        <p:spPr bwMode="auto">
          <a:xfrm flipH="1">
            <a:off x="2928938" y="4672013"/>
            <a:ext cx="1223962" cy="8636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4771" name="Line 18"/>
          <p:cNvSpPr>
            <a:spLocks noChangeShapeType="1"/>
          </p:cNvSpPr>
          <p:nvPr/>
        </p:nvSpPr>
        <p:spPr bwMode="auto">
          <a:xfrm>
            <a:off x="6240463" y="4652963"/>
            <a:ext cx="936625" cy="8636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4772" name="Line 19"/>
          <p:cNvSpPr>
            <a:spLocks noChangeShapeType="1"/>
          </p:cNvSpPr>
          <p:nvPr/>
        </p:nvSpPr>
        <p:spPr bwMode="auto">
          <a:xfrm>
            <a:off x="5127625" y="3698875"/>
            <a:ext cx="436563" cy="62865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74773" name="Group 20"/>
          <p:cNvGrpSpPr>
            <a:grpSpLocks/>
          </p:cNvGrpSpPr>
          <p:nvPr/>
        </p:nvGrpSpPr>
        <p:grpSpPr bwMode="auto">
          <a:xfrm>
            <a:off x="2713038" y="2924175"/>
            <a:ext cx="1603375" cy="1104900"/>
            <a:chOff x="912" y="768"/>
            <a:chExt cx="2400" cy="1584"/>
          </a:xfrm>
        </p:grpSpPr>
        <p:sp>
          <p:nvSpPr>
            <p:cNvPr id="74945" name="Oval 21"/>
            <p:cNvSpPr>
              <a:spLocks noChangeArrowheads="1"/>
            </p:cNvSpPr>
            <p:nvPr/>
          </p:nvSpPr>
          <p:spPr bwMode="auto">
            <a:xfrm>
              <a:off x="1751" y="799"/>
              <a:ext cx="1026" cy="62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FontTx/>
                <a:buNone/>
              </a:pPr>
              <a:endParaRPr lang="zh-CN" altLang="en-US" sz="1800">
                <a:ea typeface="黑体" panose="02010609060101010101" pitchFamily="49" charset="-122"/>
              </a:endParaRPr>
            </a:p>
          </p:txBody>
        </p:sp>
        <p:sp>
          <p:nvSpPr>
            <p:cNvPr id="74946" name="Oval 22"/>
            <p:cNvSpPr>
              <a:spLocks noChangeArrowheads="1"/>
            </p:cNvSpPr>
            <p:nvPr/>
          </p:nvSpPr>
          <p:spPr bwMode="auto">
            <a:xfrm>
              <a:off x="1172" y="972"/>
              <a:ext cx="781" cy="627"/>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FontTx/>
                <a:buNone/>
              </a:pPr>
              <a:endParaRPr lang="zh-CN" altLang="en-US" sz="1800">
                <a:ea typeface="黑体" panose="02010609060101010101" pitchFamily="49" charset="-122"/>
              </a:endParaRPr>
            </a:p>
          </p:txBody>
        </p:sp>
        <p:sp>
          <p:nvSpPr>
            <p:cNvPr id="74947" name="Oval 23"/>
            <p:cNvSpPr>
              <a:spLocks noChangeArrowheads="1"/>
            </p:cNvSpPr>
            <p:nvPr/>
          </p:nvSpPr>
          <p:spPr bwMode="auto">
            <a:xfrm>
              <a:off x="926" y="1364"/>
              <a:ext cx="521" cy="502"/>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FontTx/>
                <a:buNone/>
              </a:pPr>
              <a:endParaRPr lang="zh-CN" altLang="en-US" sz="1800">
                <a:ea typeface="黑体" panose="02010609060101010101" pitchFamily="49" charset="-122"/>
              </a:endParaRPr>
            </a:p>
          </p:txBody>
        </p:sp>
        <p:sp>
          <p:nvSpPr>
            <p:cNvPr id="74948" name="Oval 24"/>
            <p:cNvSpPr>
              <a:spLocks noChangeArrowheads="1"/>
            </p:cNvSpPr>
            <p:nvPr/>
          </p:nvSpPr>
          <p:spPr bwMode="auto">
            <a:xfrm>
              <a:off x="1085" y="1599"/>
              <a:ext cx="796" cy="549"/>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FontTx/>
                <a:buNone/>
              </a:pPr>
              <a:endParaRPr lang="zh-CN" altLang="en-US" sz="1800">
                <a:ea typeface="黑体" panose="02010609060101010101" pitchFamily="49" charset="-122"/>
              </a:endParaRPr>
            </a:p>
          </p:txBody>
        </p:sp>
        <p:sp>
          <p:nvSpPr>
            <p:cNvPr id="74949" name="Oval 25"/>
            <p:cNvSpPr>
              <a:spLocks noChangeArrowheads="1"/>
            </p:cNvSpPr>
            <p:nvPr/>
          </p:nvSpPr>
          <p:spPr bwMode="auto">
            <a:xfrm>
              <a:off x="1664" y="1693"/>
              <a:ext cx="1200" cy="659"/>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FontTx/>
                <a:buNone/>
              </a:pPr>
              <a:endParaRPr lang="zh-CN" altLang="en-US" sz="1800">
                <a:ea typeface="黑体" panose="02010609060101010101" pitchFamily="49" charset="-122"/>
              </a:endParaRPr>
            </a:p>
          </p:txBody>
        </p:sp>
        <p:sp>
          <p:nvSpPr>
            <p:cNvPr id="74950" name="Oval 26"/>
            <p:cNvSpPr>
              <a:spLocks noChangeArrowheads="1"/>
            </p:cNvSpPr>
            <p:nvPr/>
          </p:nvSpPr>
          <p:spPr bwMode="auto">
            <a:xfrm>
              <a:off x="2445" y="988"/>
              <a:ext cx="751" cy="486"/>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FontTx/>
                <a:buNone/>
              </a:pPr>
              <a:endParaRPr lang="zh-CN" altLang="en-US" sz="1800">
                <a:ea typeface="黑体" panose="02010609060101010101" pitchFamily="49" charset="-122"/>
              </a:endParaRPr>
            </a:p>
          </p:txBody>
        </p:sp>
        <p:sp>
          <p:nvSpPr>
            <p:cNvPr id="74951" name="Oval 27"/>
            <p:cNvSpPr>
              <a:spLocks noChangeArrowheads="1"/>
            </p:cNvSpPr>
            <p:nvPr/>
          </p:nvSpPr>
          <p:spPr bwMode="auto">
            <a:xfrm>
              <a:off x="2560" y="1317"/>
              <a:ext cx="752" cy="486"/>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FontTx/>
                <a:buNone/>
              </a:pPr>
              <a:endParaRPr lang="zh-CN" altLang="en-US" sz="1800">
                <a:ea typeface="黑体" panose="02010609060101010101" pitchFamily="49" charset="-122"/>
              </a:endParaRPr>
            </a:p>
          </p:txBody>
        </p:sp>
        <p:sp>
          <p:nvSpPr>
            <p:cNvPr id="74952" name="Oval 28"/>
            <p:cNvSpPr>
              <a:spLocks noChangeArrowheads="1"/>
            </p:cNvSpPr>
            <p:nvPr/>
          </p:nvSpPr>
          <p:spPr bwMode="auto">
            <a:xfrm>
              <a:off x="2488" y="1427"/>
              <a:ext cx="752" cy="815"/>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FontTx/>
                <a:buNone/>
              </a:pPr>
              <a:endParaRPr lang="zh-CN" altLang="en-US" sz="1800">
                <a:ea typeface="黑体" panose="02010609060101010101" pitchFamily="49" charset="-122"/>
              </a:endParaRPr>
            </a:p>
          </p:txBody>
        </p:sp>
        <p:sp>
          <p:nvSpPr>
            <p:cNvPr id="74953" name="Oval 29"/>
            <p:cNvSpPr>
              <a:spLocks noChangeArrowheads="1"/>
            </p:cNvSpPr>
            <p:nvPr/>
          </p:nvSpPr>
          <p:spPr bwMode="auto">
            <a:xfrm>
              <a:off x="1360" y="1176"/>
              <a:ext cx="1547" cy="815"/>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FontTx/>
                <a:buNone/>
              </a:pPr>
              <a:endParaRPr lang="zh-CN" altLang="en-US" sz="1800">
                <a:ea typeface="黑体" panose="02010609060101010101" pitchFamily="49" charset="-122"/>
              </a:endParaRPr>
            </a:p>
          </p:txBody>
        </p:sp>
        <p:grpSp>
          <p:nvGrpSpPr>
            <p:cNvPr id="74954" name="Group 30"/>
            <p:cNvGrpSpPr>
              <a:grpSpLocks/>
            </p:cNvGrpSpPr>
            <p:nvPr/>
          </p:nvGrpSpPr>
          <p:grpSpPr bwMode="auto">
            <a:xfrm>
              <a:off x="912" y="768"/>
              <a:ext cx="2386" cy="1553"/>
              <a:chOff x="912" y="768"/>
              <a:chExt cx="2386" cy="1553"/>
            </a:xfrm>
          </p:grpSpPr>
          <p:sp>
            <p:nvSpPr>
              <p:cNvPr id="74955" name="Oval 31"/>
              <p:cNvSpPr>
                <a:spLocks noChangeArrowheads="1"/>
              </p:cNvSpPr>
              <p:nvPr/>
            </p:nvSpPr>
            <p:spPr bwMode="auto">
              <a:xfrm>
                <a:off x="1736" y="768"/>
                <a:ext cx="1027" cy="627"/>
              </a:xfrm>
              <a:prstGeom prst="ellipse">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FontTx/>
                  <a:buNone/>
                </a:pPr>
                <a:endParaRPr lang="zh-CN" altLang="en-US" sz="1800">
                  <a:ea typeface="黑体" panose="02010609060101010101" pitchFamily="49" charset="-122"/>
                </a:endParaRPr>
              </a:p>
            </p:txBody>
          </p:sp>
          <p:sp>
            <p:nvSpPr>
              <p:cNvPr id="74956" name="Oval 32"/>
              <p:cNvSpPr>
                <a:spLocks noChangeArrowheads="1"/>
              </p:cNvSpPr>
              <p:nvPr/>
            </p:nvSpPr>
            <p:spPr bwMode="auto">
              <a:xfrm>
                <a:off x="1158" y="941"/>
                <a:ext cx="781" cy="627"/>
              </a:xfrm>
              <a:prstGeom prst="ellipse">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FontTx/>
                  <a:buNone/>
                </a:pPr>
                <a:endParaRPr lang="zh-CN" altLang="en-US" sz="1800">
                  <a:ea typeface="黑体" panose="02010609060101010101" pitchFamily="49" charset="-122"/>
                </a:endParaRPr>
              </a:p>
            </p:txBody>
          </p:sp>
          <p:sp>
            <p:nvSpPr>
              <p:cNvPr id="74957" name="Oval 33"/>
              <p:cNvSpPr>
                <a:spLocks noChangeArrowheads="1"/>
              </p:cNvSpPr>
              <p:nvPr/>
            </p:nvSpPr>
            <p:spPr bwMode="auto">
              <a:xfrm>
                <a:off x="912" y="1333"/>
                <a:ext cx="520" cy="501"/>
              </a:xfrm>
              <a:prstGeom prst="ellipse">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FontTx/>
                  <a:buNone/>
                </a:pPr>
                <a:endParaRPr lang="zh-CN" altLang="en-US" sz="1800">
                  <a:ea typeface="黑体" panose="02010609060101010101" pitchFamily="49" charset="-122"/>
                </a:endParaRPr>
              </a:p>
            </p:txBody>
          </p:sp>
          <p:sp>
            <p:nvSpPr>
              <p:cNvPr id="74958" name="Oval 34"/>
              <p:cNvSpPr>
                <a:spLocks noChangeArrowheads="1"/>
              </p:cNvSpPr>
              <p:nvPr/>
            </p:nvSpPr>
            <p:spPr bwMode="auto">
              <a:xfrm>
                <a:off x="1071" y="1568"/>
                <a:ext cx="795" cy="549"/>
              </a:xfrm>
              <a:prstGeom prst="ellipse">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FontTx/>
                  <a:buNone/>
                </a:pPr>
                <a:endParaRPr lang="zh-CN" altLang="en-US" sz="1800">
                  <a:ea typeface="黑体" panose="02010609060101010101" pitchFamily="49" charset="-122"/>
                </a:endParaRPr>
              </a:p>
            </p:txBody>
          </p:sp>
          <p:sp>
            <p:nvSpPr>
              <p:cNvPr id="74959" name="Oval 35"/>
              <p:cNvSpPr>
                <a:spLocks noChangeArrowheads="1"/>
              </p:cNvSpPr>
              <p:nvPr/>
            </p:nvSpPr>
            <p:spPr bwMode="auto">
              <a:xfrm>
                <a:off x="1649" y="1662"/>
                <a:ext cx="1200" cy="659"/>
              </a:xfrm>
              <a:prstGeom prst="ellipse">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FontTx/>
                  <a:buNone/>
                </a:pPr>
                <a:endParaRPr lang="zh-CN" altLang="en-US" sz="1800">
                  <a:ea typeface="黑体" panose="02010609060101010101" pitchFamily="49" charset="-122"/>
                </a:endParaRPr>
              </a:p>
            </p:txBody>
          </p:sp>
          <p:sp>
            <p:nvSpPr>
              <p:cNvPr id="74960" name="Oval 36"/>
              <p:cNvSpPr>
                <a:spLocks noChangeArrowheads="1"/>
              </p:cNvSpPr>
              <p:nvPr/>
            </p:nvSpPr>
            <p:spPr bwMode="auto">
              <a:xfrm>
                <a:off x="2430" y="956"/>
                <a:ext cx="752" cy="486"/>
              </a:xfrm>
              <a:prstGeom prst="ellipse">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FontTx/>
                  <a:buNone/>
                </a:pPr>
                <a:endParaRPr lang="zh-CN" altLang="en-US" sz="1800">
                  <a:ea typeface="黑体" panose="02010609060101010101" pitchFamily="49" charset="-122"/>
                </a:endParaRPr>
              </a:p>
            </p:txBody>
          </p:sp>
          <p:sp>
            <p:nvSpPr>
              <p:cNvPr id="74961" name="Oval 37"/>
              <p:cNvSpPr>
                <a:spLocks noChangeArrowheads="1"/>
              </p:cNvSpPr>
              <p:nvPr/>
            </p:nvSpPr>
            <p:spPr bwMode="auto">
              <a:xfrm>
                <a:off x="2546" y="1286"/>
                <a:ext cx="752" cy="486"/>
              </a:xfrm>
              <a:prstGeom prst="ellipse">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FontTx/>
                  <a:buNone/>
                </a:pPr>
                <a:endParaRPr lang="zh-CN" altLang="en-US" sz="1800">
                  <a:ea typeface="黑体" panose="02010609060101010101" pitchFamily="49" charset="-122"/>
                </a:endParaRPr>
              </a:p>
            </p:txBody>
          </p:sp>
          <p:sp>
            <p:nvSpPr>
              <p:cNvPr id="74962" name="Oval 38"/>
              <p:cNvSpPr>
                <a:spLocks noChangeArrowheads="1"/>
              </p:cNvSpPr>
              <p:nvPr/>
            </p:nvSpPr>
            <p:spPr bwMode="auto">
              <a:xfrm>
                <a:off x="2473" y="1395"/>
                <a:ext cx="752" cy="816"/>
              </a:xfrm>
              <a:prstGeom prst="ellipse">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FontTx/>
                  <a:buNone/>
                </a:pPr>
                <a:endParaRPr lang="zh-CN" altLang="en-US" sz="1800">
                  <a:ea typeface="黑体" panose="02010609060101010101" pitchFamily="49" charset="-122"/>
                </a:endParaRPr>
              </a:p>
            </p:txBody>
          </p:sp>
          <p:sp>
            <p:nvSpPr>
              <p:cNvPr id="74963" name="Oval 39"/>
              <p:cNvSpPr>
                <a:spLocks noChangeArrowheads="1"/>
              </p:cNvSpPr>
              <p:nvPr/>
            </p:nvSpPr>
            <p:spPr bwMode="auto">
              <a:xfrm>
                <a:off x="1346" y="1144"/>
                <a:ext cx="1547" cy="816"/>
              </a:xfrm>
              <a:prstGeom prst="ellipse">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FontTx/>
                  <a:buNone/>
                </a:pPr>
                <a:endParaRPr lang="zh-CN" altLang="en-US" sz="1800">
                  <a:ea typeface="黑体" panose="02010609060101010101" pitchFamily="49" charset="-122"/>
                </a:endParaRPr>
              </a:p>
            </p:txBody>
          </p:sp>
        </p:grpSp>
      </p:grpSp>
      <p:pic>
        <p:nvPicPr>
          <p:cNvPr id="74774" name="Picture 40"/>
          <p:cNvPicPr>
            <a:picLocks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a:xfrm>
            <a:off x="4448175" y="3530600"/>
            <a:ext cx="889000" cy="417513"/>
          </a:xfrm>
          <a:noFill/>
          <a:extLs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grpSp>
        <p:nvGrpSpPr>
          <p:cNvPr id="74775" name="Group 41"/>
          <p:cNvGrpSpPr>
            <a:grpSpLocks/>
          </p:cNvGrpSpPr>
          <p:nvPr/>
        </p:nvGrpSpPr>
        <p:grpSpPr bwMode="auto">
          <a:xfrm>
            <a:off x="5200650" y="3935413"/>
            <a:ext cx="1603375" cy="1104900"/>
            <a:chOff x="912" y="768"/>
            <a:chExt cx="2400" cy="1584"/>
          </a:xfrm>
        </p:grpSpPr>
        <p:sp>
          <p:nvSpPr>
            <p:cNvPr id="74926" name="Oval 42"/>
            <p:cNvSpPr>
              <a:spLocks noChangeArrowheads="1"/>
            </p:cNvSpPr>
            <p:nvPr/>
          </p:nvSpPr>
          <p:spPr bwMode="auto">
            <a:xfrm>
              <a:off x="1751" y="799"/>
              <a:ext cx="1026" cy="62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FontTx/>
                <a:buNone/>
              </a:pPr>
              <a:endParaRPr lang="zh-CN" altLang="en-US" sz="1800">
                <a:ea typeface="黑体" panose="02010609060101010101" pitchFamily="49" charset="-122"/>
              </a:endParaRPr>
            </a:p>
          </p:txBody>
        </p:sp>
        <p:sp>
          <p:nvSpPr>
            <p:cNvPr id="74927" name="Oval 43"/>
            <p:cNvSpPr>
              <a:spLocks noChangeArrowheads="1"/>
            </p:cNvSpPr>
            <p:nvPr/>
          </p:nvSpPr>
          <p:spPr bwMode="auto">
            <a:xfrm>
              <a:off x="1172" y="972"/>
              <a:ext cx="781" cy="627"/>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FontTx/>
                <a:buNone/>
              </a:pPr>
              <a:endParaRPr lang="zh-CN" altLang="en-US" sz="1800">
                <a:ea typeface="黑体" panose="02010609060101010101" pitchFamily="49" charset="-122"/>
              </a:endParaRPr>
            </a:p>
          </p:txBody>
        </p:sp>
        <p:sp>
          <p:nvSpPr>
            <p:cNvPr id="74928" name="Oval 44"/>
            <p:cNvSpPr>
              <a:spLocks noChangeArrowheads="1"/>
            </p:cNvSpPr>
            <p:nvPr/>
          </p:nvSpPr>
          <p:spPr bwMode="auto">
            <a:xfrm>
              <a:off x="926" y="1364"/>
              <a:ext cx="521" cy="502"/>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FontTx/>
                <a:buNone/>
              </a:pPr>
              <a:endParaRPr lang="zh-CN" altLang="en-US" sz="1800">
                <a:ea typeface="黑体" panose="02010609060101010101" pitchFamily="49" charset="-122"/>
              </a:endParaRPr>
            </a:p>
          </p:txBody>
        </p:sp>
        <p:sp>
          <p:nvSpPr>
            <p:cNvPr id="74929" name="Oval 45"/>
            <p:cNvSpPr>
              <a:spLocks noChangeArrowheads="1"/>
            </p:cNvSpPr>
            <p:nvPr/>
          </p:nvSpPr>
          <p:spPr bwMode="auto">
            <a:xfrm>
              <a:off x="1085" y="1599"/>
              <a:ext cx="796" cy="549"/>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FontTx/>
                <a:buNone/>
              </a:pPr>
              <a:endParaRPr lang="zh-CN" altLang="en-US" sz="1800">
                <a:ea typeface="黑体" panose="02010609060101010101" pitchFamily="49" charset="-122"/>
              </a:endParaRPr>
            </a:p>
          </p:txBody>
        </p:sp>
        <p:sp>
          <p:nvSpPr>
            <p:cNvPr id="74930" name="Oval 46"/>
            <p:cNvSpPr>
              <a:spLocks noChangeArrowheads="1"/>
            </p:cNvSpPr>
            <p:nvPr/>
          </p:nvSpPr>
          <p:spPr bwMode="auto">
            <a:xfrm>
              <a:off x="1664" y="1693"/>
              <a:ext cx="1200" cy="659"/>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FontTx/>
                <a:buNone/>
              </a:pPr>
              <a:endParaRPr lang="zh-CN" altLang="en-US" sz="1800">
                <a:ea typeface="黑体" panose="02010609060101010101" pitchFamily="49" charset="-122"/>
              </a:endParaRPr>
            </a:p>
          </p:txBody>
        </p:sp>
        <p:sp>
          <p:nvSpPr>
            <p:cNvPr id="74931" name="Oval 47"/>
            <p:cNvSpPr>
              <a:spLocks noChangeArrowheads="1"/>
            </p:cNvSpPr>
            <p:nvPr/>
          </p:nvSpPr>
          <p:spPr bwMode="auto">
            <a:xfrm>
              <a:off x="2445" y="988"/>
              <a:ext cx="751" cy="486"/>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FontTx/>
                <a:buNone/>
              </a:pPr>
              <a:endParaRPr lang="zh-CN" altLang="en-US" sz="1800">
                <a:ea typeface="黑体" panose="02010609060101010101" pitchFamily="49" charset="-122"/>
              </a:endParaRPr>
            </a:p>
          </p:txBody>
        </p:sp>
        <p:sp>
          <p:nvSpPr>
            <p:cNvPr id="74932" name="Oval 48"/>
            <p:cNvSpPr>
              <a:spLocks noChangeArrowheads="1"/>
            </p:cNvSpPr>
            <p:nvPr/>
          </p:nvSpPr>
          <p:spPr bwMode="auto">
            <a:xfrm>
              <a:off x="2560" y="1317"/>
              <a:ext cx="752" cy="486"/>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FontTx/>
                <a:buNone/>
              </a:pPr>
              <a:endParaRPr lang="zh-CN" altLang="en-US" sz="1800">
                <a:ea typeface="黑体" panose="02010609060101010101" pitchFamily="49" charset="-122"/>
              </a:endParaRPr>
            </a:p>
          </p:txBody>
        </p:sp>
        <p:sp>
          <p:nvSpPr>
            <p:cNvPr id="74933" name="Oval 49"/>
            <p:cNvSpPr>
              <a:spLocks noChangeArrowheads="1"/>
            </p:cNvSpPr>
            <p:nvPr/>
          </p:nvSpPr>
          <p:spPr bwMode="auto">
            <a:xfrm>
              <a:off x="2488" y="1427"/>
              <a:ext cx="752" cy="815"/>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FontTx/>
                <a:buNone/>
              </a:pPr>
              <a:endParaRPr lang="zh-CN" altLang="en-US" sz="1800">
                <a:ea typeface="黑体" panose="02010609060101010101" pitchFamily="49" charset="-122"/>
              </a:endParaRPr>
            </a:p>
          </p:txBody>
        </p:sp>
        <p:sp>
          <p:nvSpPr>
            <p:cNvPr id="74934" name="Oval 50"/>
            <p:cNvSpPr>
              <a:spLocks noChangeArrowheads="1"/>
            </p:cNvSpPr>
            <p:nvPr/>
          </p:nvSpPr>
          <p:spPr bwMode="auto">
            <a:xfrm>
              <a:off x="1360" y="1176"/>
              <a:ext cx="1547" cy="815"/>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FontTx/>
                <a:buNone/>
              </a:pPr>
              <a:endParaRPr lang="zh-CN" altLang="en-US" sz="1800">
                <a:ea typeface="黑体" panose="02010609060101010101" pitchFamily="49" charset="-122"/>
              </a:endParaRPr>
            </a:p>
          </p:txBody>
        </p:sp>
        <p:grpSp>
          <p:nvGrpSpPr>
            <p:cNvPr id="74935" name="Group 51"/>
            <p:cNvGrpSpPr>
              <a:grpSpLocks/>
            </p:cNvGrpSpPr>
            <p:nvPr/>
          </p:nvGrpSpPr>
          <p:grpSpPr bwMode="auto">
            <a:xfrm>
              <a:off x="912" y="768"/>
              <a:ext cx="2386" cy="1553"/>
              <a:chOff x="912" y="768"/>
              <a:chExt cx="2386" cy="1553"/>
            </a:xfrm>
          </p:grpSpPr>
          <p:sp>
            <p:nvSpPr>
              <p:cNvPr id="74936" name="Oval 52"/>
              <p:cNvSpPr>
                <a:spLocks noChangeArrowheads="1"/>
              </p:cNvSpPr>
              <p:nvPr/>
            </p:nvSpPr>
            <p:spPr bwMode="auto">
              <a:xfrm>
                <a:off x="1736" y="768"/>
                <a:ext cx="1027" cy="627"/>
              </a:xfrm>
              <a:prstGeom prst="ellipse">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FontTx/>
                  <a:buNone/>
                </a:pPr>
                <a:endParaRPr lang="zh-CN" altLang="en-US" sz="1800">
                  <a:ea typeface="黑体" panose="02010609060101010101" pitchFamily="49" charset="-122"/>
                </a:endParaRPr>
              </a:p>
            </p:txBody>
          </p:sp>
          <p:sp>
            <p:nvSpPr>
              <p:cNvPr id="74937" name="Oval 53"/>
              <p:cNvSpPr>
                <a:spLocks noChangeArrowheads="1"/>
              </p:cNvSpPr>
              <p:nvPr/>
            </p:nvSpPr>
            <p:spPr bwMode="auto">
              <a:xfrm>
                <a:off x="1158" y="941"/>
                <a:ext cx="781" cy="627"/>
              </a:xfrm>
              <a:prstGeom prst="ellipse">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FontTx/>
                  <a:buNone/>
                </a:pPr>
                <a:endParaRPr lang="zh-CN" altLang="en-US" sz="1800">
                  <a:ea typeface="黑体" panose="02010609060101010101" pitchFamily="49" charset="-122"/>
                </a:endParaRPr>
              </a:p>
            </p:txBody>
          </p:sp>
          <p:sp>
            <p:nvSpPr>
              <p:cNvPr id="74938" name="Oval 54"/>
              <p:cNvSpPr>
                <a:spLocks noChangeArrowheads="1"/>
              </p:cNvSpPr>
              <p:nvPr/>
            </p:nvSpPr>
            <p:spPr bwMode="auto">
              <a:xfrm>
                <a:off x="912" y="1333"/>
                <a:ext cx="520" cy="501"/>
              </a:xfrm>
              <a:prstGeom prst="ellipse">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FontTx/>
                  <a:buNone/>
                </a:pPr>
                <a:endParaRPr lang="zh-CN" altLang="en-US" sz="1800">
                  <a:ea typeface="黑体" panose="02010609060101010101" pitchFamily="49" charset="-122"/>
                </a:endParaRPr>
              </a:p>
            </p:txBody>
          </p:sp>
          <p:sp>
            <p:nvSpPr>
              <p:cNvPr id="74939" name="Oval 55"/>
              <p:cNvSpPr>
                <a:spLocks noChangeArrowheads="1"/>
              </p:cNvSpPr>
              <p:nvPr/>
            </p:nvSpPr>
            <p:spPr bwMode="auto">
              <a:xfrm>
                <a:off x="1071" y="1568"/>
                <a:ext cx="795" cy="549"/>
              </a:xfrm>
              <a:prstGeom prst="ellipse">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FontTx/>
                  <a:buNone/>
                </a:pPr>
                <a:endParaRPr lang="zh-CN" altLang="en-US" sz="1800">
                  <a:ea typeface="黑体" panose="02010609060101010101" pitchFamily="49" charset="-122"/>
                </a:endParaRPr>
              </a:p>
            </p:txBody>
          </p:sp>
          <p:sp>
            <p:nvSpPr>
              <p:cNvPr id="74940" name="Oval 56"/>
              <p:cNvSpPr>
                <a:spLocks noChangeArrowheads="1"/>
              </p:cNvSpPr>
              <p:nvPr/>
            </p:nvSpPr>
            <p:spPr bwMode="auto">
              <a:xfrm>
                <a:off x="1649" y="1662"/>
                <a:ext cx="1200" cy="659"/>
              </a:xfrm>
              <a:prstGeom prst="ellipse">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FontTx/>
                  <a:buNone/>
                </a:pPr>
                <a:endParaRPr lang="zh-CN" altLang="en-US" sz="1800">
                  <a:ea typeface="黑体" panose="02010609060101010101" pitchFamily="49" charset="-122"/>
                </a:endParaRPr>
              </a:p>
            </p:txBody>
          </p:sp>
          <p:sp>
            <p:nvSpPr>
              <p:cNvPr id="74941" name="Oval 57"/>
              <p:cNvSpPr>
                <a:spLocks noChangeArrowheads="1"/>
              </p:cNvSpPr>
              <p:nvPr/>
            </p:nvSpPr>
            <p:spPr bwMode="auto">
              <a:xfrm>
                <a:off x="2430" y="956"/>
                <a:ext cx="752" cy="486"/>
              </a:xfrm>
              <a:prstGeom prst="ellipse">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FontTx/>
                  <a:buNone/>
                </a:pPr>
                <a:endParaRPr lang="zh-CN" altLang="en-US" sz="1800">
                  <a:ea typeface="黑体" panose="02010609060101010101" pitchFamily="49" charset="-122"/>
                </a:endParaRPr>
              </a:p>
            </p:txBody>
          </p:sp>
          <p:sp>
            <p:nvSpPr>
              <p:cNvPr id="74942" name="Oval 58"/>
              <p:cNvSpPr>
                <a:spLocks noChangeArrowheads="1"/>
              </p:cNvSpPr>
              <p:nvPr/>
            </p:nvSpPr>
            <p:spPr bwMode="auto">
              <a:xfrm>
                <a:off x="2546" y="1286"/>
                <a:ext cx="752" cy="486"/>
              </a:xfrm>
              <a:prstGeom prst="ellipse">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FontTx/>
                  <a:buNone/>
                </a:pPr>
                <a:endParaRPr lang="zh-CN" altLang="en-US" sz="1800">
                  <a:ea typeface="黑体" panose="02010609060101010101" pitchFamily="49" charset="-122"/>
                </a:endParaRPr>
              </a:p>
            </p:txBody>
          </p:sp>
          <p:sp>
            <p:nvSpPr>
              <p:cNvPr id="74943" name="Oval 59"/>
              <p:cNvSpPr>
                <a:spLocks noChangeArrowheads="1"/>
              </p:cNvSpPr>
              <p:nvPr/>
            </p:nvSpPr>
            <p:spPr bwMode="auto">
              <a:xfrm>
                <a:off x="2473" y="1395"/>
                <a:ext cx="752" cy="816"/>
              </a:xfrm>
              <a:prstGeom prst="ellipse">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FontTx/>
                  <a:buNone/>
                </a:pPr>
                <a:endParaRPr lang="zh-CN" altLang="en-US" sz="1800">
                  <a:ea typeface="黑体" panose="02010609060101010101" pitchFamily="49" charset="-122"/>
                </a:endParaRPr>
              </a:p>
            </p:txBody>
          </p:sp>
          <p:sp>
            <p:nvSpPr>
              <p:cNvPr id="74944" name="Oval 60"/>
              <p:cNvSpPr>
                <a:spLocks noChangeArrowheads="1"/>
              </p:cNvSpPr>
              <p:nvPr/>
            </p:nvSpPr>
            <p:spPr bwMode="auto">
              <a:xfrm>
                <a:off x="1346" y="1144"/>
                <a:ext cx="1547" cy="816"/>
              </a:xfrm>
              <a:prstGeom prst="ellipse">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FontTx/>
                  <a:buNone/>
                </a:pPr>
                <a:endParaRPr lang="zh-CN" altLang="en-US" sz="1800">
                  <a:ea typeface="黑体" panose="02010609060101010101" pitchFamily="49" charset="-122"/>
                </a:endParaRPr>
              </a:p>
            </p:txBody>
          </p:sp>
        </p:grpSp>
      </p:grpSp>
      <p:grpSp>
        <p:nvGrpSpPr>
          <p:cNvPr id="74776" name="Group 61"/>
          <p:cNvGrpSpPr>
            <a:grpSpLocks/>
          </p:cNvGrpSpPr>
          <p:nvPr/>
        </p:nvGrpSpPr>
        <p:grpSpPr bwMode="auto">
          <a:xfrm>
            <a:off x="2063750" y="5006975"/>
            <a:ext cx="1604963" cy="1104900"/>
            <a:chOff x="912" y="768"/>
            <a:chExt cx="2400" cy="1584"/>
          </a:xfrm>
        </p:grpSpPr>
        <p:sp>
          <p:nvSpPr>
            <p:cNvPr id="74907" name="Oval 62"/>
            <p:cNvSpPr>
              <a:spLocks noChangeArrowheads="1"/>
            </p:cNvSpPr>
            <p:nvPr/>
          </p:nvSpPr>
          <p:spPr bwMode="auto">
            <a:xfrm>
              <a:off x="1751" y="799"/>
              <a:ext cx="1026" cy="62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FontTx/>
                <a:buNone/>
              </a:pPr>
              <a:endParaRPr lang="zh-CN" altLang="en-US" sz="1800">
                <a:ea typeface="黑体" panose="02010609060101010101" pitchFamily="49" charset="-122"/>
              </a:endParaRPr>
            </a:p>
          </p:txBody>
        </p:sp>
        <p:sp>
          <p:nvSpPr>
            <p:cNvPr id="74908" name="Oval 63"/>
            <p:cNvSpPr>
              <a:spLocks noChangeArrowheads="1"/>
            </p:cNvSpPr>
            <p:nvPr/>
          </p:nvSpPr>
          <p:spPr bwMode="auto">
            <a:xfrm>
              <a:off x="1172" y="972"/>
              <a:ext cx="781" cy="627"/>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FontTx/>
                <a:buNone/>
              </a:pPr>
              <a:endParaRPr lang="zh-CN" altLang="en-US" sz="1800">
                <a:ea typeface="黑体" panose="02010609060101010101" pitchFamily="49" charset="-122"/>
              </a:endParaRPr>
            </a:p>
          </p:txBody>
        </p:sp>
        <p:sp>
          <p:nvSpPr>
            <p:cNvPr id="74909" name="Oval 64"/>
            <p:cNvSpPr>
              <a:spLocks noChangeArrowheads="1"/>
            </p:cNvSpPr>
            <p:nvPr/>
          </p:nvSpPr>
          <p:spPr bwMode="auto">
            <a:xfrm>
              <a:off x="926" y="1364"/>
              <a:ext cx="521" cy="502"/>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FontTx/>
                <a:buNone/>
              </a:pPr>
              <a:endParaRPr lang="zh-CN" altLang="en-US" sz="1800">
                <a:ea typeface="黑体" panose="02010609060101010101" pitchFamily="49" charset="-122"/>
              </a:endParaRPr>
            </a:p>
          </p:txBody>
        </p:sp>
        <p:sp>
          <p:nvSpPr>
            <p:cNvPr id="74910" name="Oval 65"/>
            <p:cNvSpPr>
              <a:spLocks noChangeArrowheads="1"/>
            </p:cNvSpPr>
            <p:nvPr/>
          </p:nvSpPr>
          <p:spPr bwMode="auto">
            <a:xfrm>
              <a:off x="1085" y="1599"/>
              <a:ext cx="796" cy="549"/>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FontTx/>
                <a:buNone/>
              </a:pPr>
              <a:endParaRPr lang="zh-CN" altLang="en-US" sz="1800">
                <a:ea typeface="黑体" panose="02010609060101010101" pitchFamily="49" charset="-122"/>
              </a:endParaRPr>
            </a:p>
          </p:txBody>
        </p:sp>
        <p:sp>
          <p:nvSpPr>
            <p:cNvPr id="74911" name="Oval 66"/>
            <p:cNvSpPr>
              <a:spLocks noChangeArrowheads="1"/>
            </p:cNvSpPr>
            <p:nvPr/>
          </p:nvSpPr>
          <p:spPr bwMode="auto">
            <a:xfrm>
              <a:off x="1664" y="1693"/>
              <a:ext cx="1200" cy="659"/>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FontTx/>
                <a:buNone/>
              </a:pPr>
              <a:endParaRPr lang="zh-CN" altLang="en-US" sz="1800">
                <a:ea typeface="黑体" panose="02010609060101010101" pitchFamily="49" charset="-122"/>
              </a:endParaRPr>
            </a:p>
          </p:txBody>
        </p:sp>
        <p:sp>
          <p:nvSpPr>
            <p:cNvPr id="74912" name="Oval 67"/>
            <p:cNvSpPr>
              <a:spLocks noChangeArrowheads="1"/>
            </p:cNvSpPr>
            <p:nvPr/>
          </p:nvSpPr>
          <p:spPr bwMode="auto">
            <a:xfrm>
              <a:off x="2445" y="988"/>
              <a:ext cx="751" cy="486"/>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FontTx/>
                <a:buNone/>
              </a:pPr>
              <a:endParaRPr lang="zh-CN" altLang="en-US" sz="1800">
                <a:ea typeface="黑体" panose="02010609060101010101" pitchFamily="49" charset="-122"/>
              </a:endParaRPr>
            </a:p>
          </p:txBody>
        </p:sp>
        <p:sp>
          <p:nvSpPr>
            <p:cNvPr id="74913" name="Oval 68"/>
            <p:cNvSpPr>
              <a:spLocks noChangeArrowheads="1"/>
            </p:cNvSpPr>
            <p:nvPr/>
          </p:nvSpPr>
          <p:spPr bwMode="auto">
            <a:xfrm>
              <a:off x="2560" y="1317"/>
              <a:ext cx="752" cy="486"/>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FontTx/>
                <a:buNone/>
              </a:pPr>
              <a:endParaRPr lang="zh-CN" altLang="en-US" sz="1800">
                <a:ea typeface="黑体" panose="02010609060101010101" pitchFamily="49" charset="-122"/>
              </a:endParaRPr>
            </a:p>
          </p:txBody>
        </p:sp>
        <p:sp>
          <p:nvSpPr>
            <p:cNvPr id="74914" name="Oval 69"/>
            <p:cNvSpPr>
              <a:spLocks noChangeArrowheads="1"/>
            </p:cNvSpPr>
            <p:nvPr/>
          </p:nvSpPr>
          <p:spPr bwMode="auto">
            <a:xfrm>
              <a:off x="2488" y="1427"/>
              <a:ext cx="752" cy="815"/>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FontTx/>
                <a:buNone/>
              </a:pPr>
              <a:endParaRPr lang="zh-CN" altLang="en-US" sz="1800">
                <a:ea typeface="黑体" panose="02010609060101010101" pitchFamily="49" charset="-122"/>
              </a:endParaRPr>
            </a:p>
          </p:txBody>
        </p:sp>
        <p:sp>
          <p:nvSpPr>
            <p:cNvPr id="74915" name="Oval 70"/>
            <p:cNvSpPr>
              <a:spLocks noChangeArrowheads="1"/>
            </p:cNvSpPr>
            <p:nvPr/>
          </p:nvSpPr>
          <p:spPr bwMode="auto">
            <a:xfrm>
              <a:off x="1360" y="1176"/>
              <a:ext cx="1547" cy="815"/>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FontTx/>
                <a:buNone/>
              </a:pPr>
              <a:endParaRPr lang="zh-CN" altLang="en-US" sz="1800">
                <a:ea typeface="黑体" panose="02010609060101010101" pitchFamily="49" charset="-122"/>
              </a:endParaRPr>
            </a:p>
          </p:txBody>
        </p:sp>
        <p:grpSp>
          <p:nvGrpSpPr>
            <p:cNvPr id="74916" name="Group 71"/>
            <p:cNvGrpSpPr>
              <a:grpSpLocks/>
            </p:cNvGrpSpPr>
            <p:nvPr/>
          </p:nvGrpSpPr>
          <p:grpSpPr bwMode="auto">
            <a:xfrm>
              <a:off x="912" y="768"/>
              <a:ext cx="2386" cy="1553"/>
              <a:chOff x="912" y="768"/>
              <a:chExt cx="2386" cy="1553"/>
            </a:xfrm>
          </p:grpSpPr>
          <p:sp>
            <p:nvSpPr>
              <p:cNvPr id="74917" name="Oval 72"/>
              <p:cNvSpPr>
                <a:spLocks noChangeArrowheads="1"/>
              </p:cNvSpPr>
              <p:nvPr/>
            </p:nvSpPr>
            <p:spPr bwMode="auto">
              <a:xfrm>
                <a:off x="1736" y="768"/>
                <a:ext cx="1027" cy="627"/>
              </a:xfrm>
              <a:prstGeom prst="ellipse">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FontTx/>
                  <a:buNone/>
                </a:pPr>
                <a:endParaRPr lang="zh-CN" altLang="en-US" sz="1800">
                  <a:ea typeface="黑体" panose="02010609060101010101" pitchFamily="49" charset="-122"/>
                </a:endParaRPr>
              </a:p>
            </p:txBody>
          </p:sp>
          <p:sp>
            <p:nvSpPr>
              <p:cNvPr id="74918" name="Oval 73"/>
              <p:cNvSpPr>
                <a:spLocks noChangeArrowheads="1"/>
              </p:cNvSpPr>
              <p:nvPr/>
            </p:nvSpPr>
            <p:spPr bwMode="auto">
              <a:xfrm>
                <a:off x="1158" y="941"/>
                <a:ext cx="781" cy="627"/>
              </a:xfrm>
              <a:prstGeom prst="ellipse">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FontTx/>
                  <a:buNone/>
                </a:pPr>
                <a:endParaRPr lang="zh-CN" altLang="en-US" sz="1800">
                  <a:ea typeface="黑体" panose="02010609060101010101" pitchFamily="49" charset="-122"/>
                </a:endParaRPr>
              </a:p>
            </p:txBody>
          </p:sp>
          <p:sp>
            <p:nvSpPr>
              <p:cNvPr id="74919" name="Oval 74"/>
              <p:cNvSpPr>
                <a:spLocks noChangeArrowheads="1"/>
              </p:cNvSpPr>
              <p:nvPr/>
            </p:nvSpPr>
            <p:spPr bwMode="auto">
              <a:xfrm>
                <a:off x="912" y="1333"/>
                <a:ext cx="520" cy="501"/>
              </a:xfrm>
              <a:prstGeom prst="ellipse">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FontTx/>
                  <a:buNone/>
                </a:pPr>
                <a:endParaRPr lang="zh-CN" altLang="en-US" sz="1800">
                  <a:ea typeface="黑体" panose="02010609060101010101" pitchFamily="49" charset="-122"/>
                </a:endParaRPr>
              </a:p>
            </p:txBody>
          </p:sp>
          <p:sp>
            <p:nvSpPr>
              <p:cNvPr id="74920" name="Oval 75"/>
              <p:cNvSpPr>
                <a:spLocks noChangeArrowheads="1"/>
              </p:cNvSpPr>
              <p:nvPr/>
            </p:nvSpPr>
            <p:spPr bwMode="auto">
              <a:xfrm>
                <a:off x="1071" y="1568"/>
                <a:ext cx="795" cy="549"/>
              </a:xfrm>
              <a:prstGeom prst="ellipse">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FontTx/>
                  <a:buNone/>
                </a:pPr>
                <a:endParaRPr lang="zh-CN" altLang="en-US" sz="1800">
                  <a:ea typeface="黑体" panose="02010609060101010101" pitchFamily="49" charset="-122"/>
                </a:endParaRPr>
              </a:p>
            </p:txBody>
          </p:sp>
          <p:sp>
            <p:nvSpPr>
              <p:cNvPr id="74921" name="Oval 76"/>
              <p:cNvSpPr>
                <a:spLocks noChangeArrowheads="1"/>
              </p:cNvSpPr>
              <p:nvPr/>
            </p:nvSpPr>
            <p:spPr bwMode="auto">
              <a:xfrm>
                <a:off x="1649" y="1662"/>
                <a:ext cx="1200" cy="659"/>
              </a:xfrm>
              <a:prstGeom prst="ellipse">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FontTx/>
                  <a:buNone/>
                </a:pPr>
                <a:endParaRPr lang="zh-CN" altLang="en-US" sz="1800">
                  <a:ea typeface="黑体" panose="02010609060101010101" pitchFamily="49" charset="-122"/>
                </a:endParaRPr>
              </a:p>
            </p:txBody>
          </p:sp>
          <p:sp>
            <p:nvSpPr>
              <p:cNvPr id="74922" name="Oval 77"/>
              <p:cNvSpPr>
                <a:spLocks noChangeArrowheads="1"/>
              </p:cNvSpPr>
              <p:nvPr/>
            </p:nvSpPr>
            <p:spPr bwMode="auto">
              <a:xfrm>
                <a:off x="2430" y="956"/>
                <a:ext cx="752" cy="486"/>
              </a:xfrm>
              <a:prstGeom prst="ellipse">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FontTx/>
                  <a:buNone/>
                </a:pPr>
                <a:endParaRPr lang="zh-CN" altLang="en-US" sz="1800">
                  <a:ea typeface="黑体" panose="02010609060101010101" pitchFamily="49" charset="-122"/>
                </a:endParaRPr>
              </a:p>
            </p:txBody>
          </p:sp>
          <p:sp>
            <p:nvSpPr>
              <p:cNvPr id="74923" name="Oval 78"/>
              <p:cNvSpPr>
                <a:spLocks noChangeArrowheads="1"/>
              </p:cNvSpPr>
              <p:nvPr/>
            </p:nvSpPr>
            <p:spPr bwMode="auto">
              <a:xfrm>
                <a:off x="2546" y="1286"/>
                <a:ext cx="752" cy="486"/>
              </a:xfrm>
              <a:prstGeom prst="ellipse">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FontTx/>
                  <a:buNone/>
                </a:pPr>
                <a:endParaRPr lang="zh-CN" altLang="en-US" sz="1800">
                  <a:ea typeface="黑体" panose="02010609060101010101" pitchFamily="49" charset="-122"/>
                </a:endParaRPr>
              </a:p>
            </p:txBody>
          </p:sp>
          <p:sp>
            <p:nvSpPr>
              <p:cNvPr id="74924" name="Oval 79"/>
              <p:cNvSpPr>
                <a:spLocks noChangeArrowheads="1"/>
              </p:cNvSpPr>
              <p:nvPr/>
            </p:nvSpPr>
            <p:spPr bwMode="auto">
              <a:xfrm>
                <a:off x="2473" y="1395"/>
                <a:ext cx="752" cy="816"/>
              </a:xfrm>
              <a:prstGeom prst="ellipse">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FontTx/>
                  <a:buNone/>
                </a:pPr>
                <a:endParaRPr lang="zh-CN" altLang="en-US" sz="1800">
                  <a:ea typeface="黑体" panose="02010609060101010101" pitchFamily="49" charset="-122"/>
                </a:endParaRPr>
              </a:p>
            </p:txBody>
          </p:sp>
          <p:sp>
            <p:nvSpPr>
              <p:cNvPr id="74925" name="Oval 80"/>
              <p:cNvSpPr>
                <a:spLocks noChangeArrowheads="1"/>
              </p:cNvSpPr>
              <p:nvPr/>
            </p:nvSpPr>
            <p:spPr bwMode="auto">
              <a:xfrm>
                <a:off x="1346" y="1144"/>
                <a:ext cx="1547" cy="816"/>
              </a:xfrm>
              <a:prstGeom prst="ellipse">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FontTx/>
                  <a:buNone/>
                </a:pPr>
                <a:endParaRPr lang="zh-CN" altLang="en-US" sz="1800">
                  <a:ea typeface="黑体" panose="02010609060101010101" pitchFamily="49" charset="-122"/>
                </a:endParaRPr>
              </a:p>
            </p:txBody>
          </p:sp>
        </p:grpSp>
      </p:grpSp>
      <p:grpSp>
        <p:nvGrpSpPr>
          <p:cNvPr id="74777" name="Group 81"/>
          <p:cNvGrpSpPr>
            <a:grpSpLocks/>
          </p:cNvGrpSpPr>
          <p:nvPr/>
        </p:nvGrpSpPr>
        <p:grpSpPr bwMode="auto">
          <a:xfrm>
            <a:off x="8812213" y="4581525"/>
            <a:ext cx="1604962" cy="1104900"/>
            <a:chOff x="912" y="768"/>
            <a:chExt cx="2400" cy="1584"/>
          </a:xfrm>
        </p:grpSpPr>
        <p:sp>
          <p:nvSpPr>
            <p:cNvPr id="74888" name="Oval 82"/>
            <p:cNvSpPr>
              <a:spLocks noChangeArrowheads="1"/>
            </p:cNvSpPr>
            <p:nvPr/>
          </p:nvSpPr>
          <p:spPr bwMode="auto">
            <a:xfrm>
              <a:off x="1751" y="799"/>
              <a:ext cx="1026" cy="62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FontTx/>
                <a:buNone/>
              </a:pPr>
              <a:endParaRPr lang="zh-CN" altLang="en-US" sz="1800">
                <a:ea typeface="黑体" panose="02010609060101010101" pitchFamily="49" charset="-122"/>
              </a:endParaRPr>
            </a:p>
          </p:txBody>
        </p:sp>
        <p:sp>
          <p:nvSpPr>
            <p:cNvPr id="74889" name="Oval 83"/>
            <p:cNvSpPr>
              <a:spLocks noChangeArrowheads="1"/>
            </p:cNvSpPr>
            <p:nvPr/>
          </p:nvSpPr>
          <p:spPr bwMode="auto">
            <a:xfrm>
              <a:off x="1172" y="972"/>
              <a:ext cx="781" cy="627"/>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FontTx/>
                <a:buNone/>
              </a:pPr>
              <a:endParaRPr lang="zh-CN" altLang="en-US" sz="1800">
                <a:ea typeface="黑体" panose="02010609060101010101" pitchFamily="49" charset="-122"/>
              </a:endParaRPr>
            </a:p>
          </p:txBody>
        </p:sp>
        <p:sp>
          <p:nvSpPr>
            <p:cNvPr id="74890" name="Oval 84"/>
            <p:cNvSpPr>
              <a:spLocks noChangeArrowheads="1"/>
            </p:cNvSpPr>
            <p:nvPr/>
          </p:nvSpPr>
          <p:spPr bwMode="auto">
            <a:xfrm>
              <a:off x="926" y="1364"/>
              <a:ext cx="521" cy="502"/>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FontTx/>
                <a:buNone/>
              </a:pPr>
              <a:endParaRPr lang="zh-CN" altLang="en-US" sz="1800">
                <a:ea typeface="黑体" panose="02010609060101010101" pitchFamily="49" charset="-122"/>
              </a:endParaRPr>
            </a:p>
          </p:txBody>
        </p:sp>
        <p:sp>
          <p:nvSpPr>
            <p:cNvPr id="74891" name="Oval 85"/>
            <p:cNvSpPr>
              <a:spLocks noChangeArrowheads="1"/>
            </p:cNvSpPr>
            <p:nvPr/>
          </p:nvSpPr>
          <p:spPr bwMode="auto">
            <a:xfrm>
              <a:off x="1085" y="1599"/>
              <a:ext cx="796" cy="549"/>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FontTx/>
                <a:buNone/>
              </a:pPr>
              <a:endParaRPr lang="zh-CN" altLang="en-US" sz="1800">
                <a:ea typeface="黑体" panose="02010609060101010101" pitchFamily="49" charset="-122"/>
              </a:endParaRPr>
            </a:p>
          </p:txBody>
        </p:sp>
        <p:sp>
          <p:nvSpPr>
            <p:cNvPr id="74892" name="Oval 86"/>
            <p:cNvSpPr>
              <a:spLocks noChangeArrowheads="1"/>
            </p:cNvSpPr>
            <p:nvPr/>
          </p:nvSpPr>
          <p:spPr bwMode="auto">
            <a:xfrm>
              <a:off x="1664" y="1693"/>
              <a:ext cx="1200" cy="659"/>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FontTx/>
                <a:buNone/>
              </a:pPr>
              <a:endParaRPr lang="zh-CN" altLang="en-US" sz="1800">
                <a:ea typeface="黑体" panose="02010609060101010101" pitchFamily="49" charset="-122"/>
              </a:endParaRPr>
            </a:p>
          </p:txBody>
        </p:sp>
        <p:sp>
          <p:nvSpPr>
            <p:cNvPr id="74893" name="Oval 87"/>
            <p:cNvSpPr>
              <a:spLocks noChangeArrowheads="1"/>
            </p:cNvSpPr>
            <p:nvPr/>
          </p:nvSpPr>
          <p:spPr bwMode="auto">
            <a:xfrm>
              <a:off x="2445" y="988"/>
              <a:ext cx="751" cy="486"/>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FontTx/>
                <a:buNone/>
              </a:pPr>
              <a:endParaRPr lang="zh-CN" altLang="en-US" sz="1800">
                <a:ea typeface="黑体" panose="02010609060101010101" pitchFamily="49" charset="-122"/>
              </a:endParaRPr>
            </a:p>
          </p:txBody>
        </p:sp>
        <p:sp>
          <p:nvSpPr>
            <p:cNvPr id="74894" name="Oval 88"/>
            <p:cNvSpPr>
              <a:spLocks noChangeArrowheads="1"/>
            </p:cNvSpPr>
            <p:nvPr/>
          </p:nvSpPr>
          <p:spPr bwMode="auto">
            <a:xfrm>
              <a:off x="2560" y="1317"/>
              <a:ext cx="752" cy="486"/>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FontTx/>
                <a:buNone/>
              </a:pPr>
              <a:endParaRPr lang="zh-CN" altLang="en-US" sz="1800">
                <a:ea typeface="黑体" panose="02010609060101010101" pitchFamily="49" charset="-122"/>
              </a:endParaRPr>
            </a:p>
          </p:txBody>
        </p:sp>
        <p:sp>
          <p:nvSpPr>
            <p:cNvPr id="74895" name="Oval 89"/>
            <p:cNvSpPr>
              <a:spLocks noChangeArrowheads="1"/>
            </p:cNvSpPr>
            <p:nvPr/>
          </p:nvSpPr>
          <p:spPr bwMode="auto">
            <a:xfrm>
              <a:off x="2488" y="1427"/>
              <a:ext cx="752" cy="815"/>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FontTx/>
                <a:buNone/>
              </a:pPr>
              <a:endParaRPr lang="zh-CN" altLang="en-US" sz="1800">
                <a:ea typeface="黑体" panose="02010609060101010101" pitchFamily="49" charset="-122"/>
              </a:endParaRPr>
            </a:p>
          </p:txBody>
        </p:sp>
        <p:sp>
          <p:nvSpPr>
            <p:cNvPr id="74896" name="Oval 90"/>
            <p:cNvSpPr>
              <a:spLocks noChangeArrowheads="1"/>
            </p:cNvSpPr>
            <p:nvPr/>
          </p:nvSpPr>
          <p:spPr bwMode="auto">
            <a:xfrm>
              <a:off x="1360" y="1176"/>
              <a:ext cx="1547" cy="815"/>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FontTx/>
                <a:buNone/>
              </a:pPr>
              <a:endParaRPr lang="zh-CN" altLang="en-US" sz="1800">
                <a:ea typeface="黑体" panose="02010609060101010101" pitchFamily="49" charset="-122"/>
              </a:endParaRPr>
            </a:p>
          </p:txBody>
        </p:sp>
        <p:grpSp>
          <p:nvGrpSpPr>
            <p:cNvPr id="74897" name="Group 91"/>
            <p:cNvGrpSpPr>
              <a:grpSpLocks/>
            </p:cNvGrpSpPr>
            <p:nvPr/>
          </p:nvGrpSpPr>
          <p:grpSpPr bwMode="auto">
            <a:xfrm>
              <a:off x="912" y="768"/>
              <a:ext cx="2386" cy="1553"/>
              <a:chOff x="912" y="768"/>
              <a:chExt cx="2386" cy="1553"/>
            </a:xfrm>
          </p:grpSpPr>
          <p:sp>
            <p:nvSpPr>
              <p:cNvPr id="74898" name="Oval 92"/>
              <p:cNvSpPr>
                <a:spLocks noChangeArrowheads="1"/>
              </p:cNvSpPr>
              <p:nvPr/>
            </p:nvSpPr>
            <p:spPr bwMode="auto">
              <a:xfrm>
                <a:off x="1736" y="768"/>
                <a:ext cx="1027" cy="627"/>
              </a:xfrm>
              <a:prstGeom prst="ellipse">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FontTx/>
                  <a:buNone/>
                </a:pPr>
                <a:endParaRPr lang="zh-CN" altLang="en-US" sz="1800">
                  <a:ea typeface="黑体" panose="02010609060101010101" pitchFamily="49" charset="-122"/>
                </a:endParaRPr>
              </a:p>
            </p:txBody>
          </p:sp>
          <p:sp>
            <p:nvSpPr>
              <p:cNvPr id="74899" name="Oval 93"/>
              <p:cNvSpPr>
                <a:spLocks noChangeArrowheads="1"/>
              </p:cNvSpPr>
              <p:nvPr/>
            </p:nvSpPr>
            <p:spPr bwMode="auto">
              <a:xfrm>
                <a:off x="1158" y="941"/>
                <a:ext cx="781" cy="627"/>
              </a:xfrm>
              <a:prstGeom prst="ellipse">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FontTx/>
                  <a:buNone/>
                </a:pPr>
                <a:endParaRPr lang="zh-CN" altLang="en-US" sz="1800">
                  <a:ea typeface="黑体" panose="02010609060101010101" pitchFamily="49" charset="-122"/>
                </a:endParaRPr>
              </a:p>
            </p:txBody>
          </p:sp>
          <p:sp>
            <p:nvSpPr>
              <p:cNvPr id="74900" name="Oval 94"/>
              <p:cNvSpPr>
                <a:spLocks noChangeArrowheads="1"/>
              </p:cNvSpPr>
              <p:nvPr/>
            </p:nvSpPr>
            <p:spPr bwMode="auto">
              <a:xfrm>
                <a:off x="912" y="1333"/>
                <a:ext cx="520" cy="501"/>
              </a:xfrm>
              <a:prstGeom prst="ellipse">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FontTx/>
                  <a:buNone/>
                </a:pPr>
                <a:endParaRPr lang="zh-CN" altLang="en-US" sz="1800">
                  <a:ea typeface="黑体" panose="02010609060101010101" pitchFamily="49" charset="-122"/>
                </a:endParaRPr>
              </a:p>
            </p:txBody>
          </p:sp>
          <p:sp>
            <p:nvSpPr>
              <p:cNvPr id="74901" name="Oval 95"/>
              <p:cNvSpPr>
                <a:spLocks noChangeArrowheads="1"/>
              </p:cNvSpPr>
              <p:nvPr/>
            </p:nvSpPr>
            <p:spPr bwMode="auto">
              <a:xfrm>
                <a:off x="1071" y="1568"/>
                <a:ext cx="795" cy="549"/>
              </a:xfrm>
              <a:prstGeom prst="ellipse">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FontTx/>
                  <a:buNone/>
                </a:pPr>
                <a:endParaRPr lang="zh-CN" altLang="en-US" sz="1800">
                  <a:ea typeface="黑体" panose="02010609060101010101" pitchFamily="49" charset="-122"/>
                </a:endParaRPr>
              </a:p>
            </p:txBody>
          </p:sp>
          <p:sp>
            <p:nvSpPr>
              <p:cNvPr id="74902" name="Oval 96"/>
              <p:cNvSpPr>
                <a:spLocks noChangeArrowheads="1"/>
              </p:cNvSpPr>
              <p:nvPr/>
            </p:nvSpPr>
            <p:spPr bwMode="auto">
              <a:xfrm>
                <a:off x="1649" y="1662"/>
                <a:ext cx="1200" cy="659"/>
              </a:xfrm>
              <a:prstGeom prst="ellipse">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FontTx/>
                  <a:buNone/>
                </a:pPr>
                <a:endParaRPr lang="zh-CN" altLang="en-US" sz="1800">
                  <a:ea typeface="黑体" panose="02010609060101010101" pitchFamily="49" charset="-122"/>
                </a:endParaRPr>
              </a:p>
            </p:txBody>
          </p:sp>
          <p:sp>
            <p:nvSpPr>
              <p:cNvPr id="74903" name="Oval 97"/>
              <p:cNvSpPr>
                <a:spLocks noChangeArrowheads="1"/>
              </p:cNvSpPr>
              <p:nvPr/>
            </p:nvSpPr>
            <p:spPr bwMode="auto">
              <a:xfrm>
                <a:off x="2430" y="956"/>
                <a:ext cx="752" cy="486"/>
              </a:xfrm>
              <a:prstGeom prst="ellipse">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FontTx/>
                  <a:buNone/>
                </a:pPr>
                <a:endParaRPr lang="zh-CN" altLang="en-US" sz="1800">
                  <a:ea typeface="黑体" panose="02010609060101010101" pitchFamily="49" charset="-122"/>
                </a:endParaRPr>
              </a:p>
            </p:txBody>
          </p:sp>
          <p:sp>
            <p:nvSpPr>
              <p:cNvPr id="74904" name="Oval 98"/>
              <p:cNvSpPr>
                <a:spLocks noChangeArrowheads="1"/>
              </p:cNvSpPr>
              <p:nvPr/>
            </p:nvSpPr>
            <p:spPr bwMode="auto">
              <a:xfrm>
                <a:off x="2546" y="1286"/>
                <a:ext cx="752" cy="486"/>
              </a:xfrm>
              <a:prstGeom prst="ellipse">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FontTx/>
                  <a:buNone/>
                </a:pPr>
                <a:endParaRPr lang="zh-CN" altLang="en-US" sz="1800">
                  <a:ea typeface="黑体" panose="02010609060101010101" pitchFamily="49" charset="-122"/>
                </a:endParaRPr>
              </a:p>
            </p:txBody>
          </p:sp>
          <p:sp>
            <p:nvSpPr>
              <p:cNvPr id="74905" name="Oval 99"/>
              <p:cNvSpPr>
                <a:spLocks noChangeArrowheads="1"/>
              </p:cNvSpPr>
              <p:nvPr/>
            </p:nvSpPr>
            <p:spPr bwMode="auto">
              <a:xfrm>
                <a:off x="2473" y="1395"/>
                <a:ext cx="752" cy="816"/>
              </a:xfrm>
              <a:prstGeom prst="ellipse">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FontTx/>
                  <a:buNone/>
                </a:pPr>
                <a:endParaRPr lang="zh-CN" altLang="en-US" sz="1800">
                  <a:ea typeface="黑体" panose="02010609060101010101" pitchFamily="49" charset="-122"/>
                </a:endParaRPr>
              </a:p>
            </p:txBody>
          </p:sp>
          <p:sp>
            <p:nvSpPr>
              <p:cNvPr id="74906" name="Oval 100"/>
              <p:cNvSpPr>
                <a:spLocks noChangeArrowheads="1"/>
              </p:cNvSpPr>
              <p:nvPr/>
            </p:nvSpPr>
            <p:spPr bwMode="auto">
              <a:xfrm>
                <a:off x="1346" y="1144"/>
                <a:ext cx="1547" cy="816"/>
              </a:xfrm>
              <a:prstGeom prst="ellipse">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FontTx/>
                  <a:buNone/>
                </a:pPr>
                <a:endParaRPr lang="zh-CN" altLang="en-US" sz="1800">
                  <a:ea typeface="黑体" panose="02010609060101010101" pitchFamily="49" charset="-122"/>
                </a:endParaRPr>
              </a:p>
            </p:txBody>
          </p:sp>
        </p:grpSp>
      </p:grpSp>
      <p:grpSp>
        <p:nvGrpSpPr>
          <p:cNvPr id="74778" name="Group 101"/>
          <p:cNvGrpSpPr>
            <a:grpSpLocks/>
          </p:cNvGrpSpPr>
          <p:nvPr/>
        </p:nvGrpSpPr>
        <p:grpSpPr bwMode="auto">
          <a:xfrm>
            <a:off x="8526463" y="2565400"/>
            <a:ext cx="1603375" cy="1104900"/>
            <a:chOff x="912" y="768"/>
            <a:chExt cx="2400" cy="1584"/>
          </a:xfrm>
        </p:grpSpPr>
        <p:sp>
          <p:nvSpPr>
            <p:cNvPr id="74869" name="Oval 102"/>
            <p:cNvSpPr>
              <a:spLocks noChangeArrowheads="1"/>
            </p:cNvSpPr>
            <p:nvPr/>
          </p:nvSpPr>
          <p:spPr bwMode="auto">
            <a:xfrm>
              <a:off x="1751" y="799"/>
              <a:ext cx="1026" cy="62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FontTx/>
                <a:buNone/>
              </a:pPr>
              <a:endParaRPr lang="zh-CN" altLang="en-US" sz="1800">
                <a:ea typeface="黑体" panose="02010609060101010101" pitchFamily="49" charset="-122"/>
              </a:endParaRPr>
            </a:p>
          </p:txBody>
        </p:sp>
        <p:sp>
          <p:nvSpPr>
            <p:cNvPr id="74870" name="Oval 103"/>
            <p:cNvSpPr>
              <a:spLocks noChangeArrowheads="1"/>
            </p:cNvSpPr>
            <p:nvPr/>
          </p:nvSpPr>
          <p:spPr bwMode="auto">
            <a:xfrm>
              <a:off x="1172" y="972"/>
              <a:ext cx="781" cy="627"/>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FontTx/>
                <a:buNone/>
              </a:pPr>
              <a:endParaRPr lang="zh-CN" altLang="en-US" sz="1800">
                <a:ea typeface="黑体" panose="02010609060101010101" pitchFamily="49" charset="-122"/>
              </a:endParaRPr>
            </a:p>
          </p:txBody>
        </p:sp>
        <p:sp>
          <p:nvSpPr>
            <p:cNvPr id="74871" name="Oval 104"/>
            <p:cNvSpPr>
              <a:spLocks noChangeArrowheads="1"/>
            </p:cNvSpPr>
            <p:nvPr/>
          </p:nvSpPr>
          <p:spPr bwMode="auto">
            <a:xfrm>
              <a:off x="926" y="1364"/>
              <a:ext cx="521" cy="502"/>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FontTx/>
                <a:buNone/>
              </a:pPr>
              <a:endParaRPr lang="zh-CN" altLang="en-US" sz="1800">
                <a:ea typeface="黑体" panose="02010609060101010101" pitchFamily="49" charset="-122"/>
              </a:endParaRPr>
            </a:p>
          </p:txBody>
        </p:sp>
        <p:sp>
          <p:nvSpPr>
            <p:cNvPr id="74872" name="Oval 105"/>
            <p:cNvSpPr>
              <a:spLocks noChangeArrowheads="1"/>
            </p:cNvSpPr>
            <p:nvPr/>
          </p:nvSpPr>
          <p:spPr bwMode="auto">
            <a:xfrm>
              <a:off x="1085" y="1599"/>
              <a:ext cx="796" cy="549"/>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FontTx/>
                <a:buNone/>
              </a:pPr>
              <a:endParaRPr lang="zh-CN" altLang="en-US" sz="1800">
                <a:ea typeface="黑体" panose="02010609060101010101" pitchFamily="49" charset="-122"/>
              </a:endParaRPr>
            </a:p>
          </p:txBody>
        </p:sp>
        <p:sp>
          <p:nvSpPr>
            <p:cNvPr id="74873" name="Oval 106"/>
            <p:cNvSpPr>
              <a:spLocks noChangeArrowheads="1"/>
            </p:cNvSpPr>
            <p:nvPr/>
          </p:nvSpPr>
          <p:spPr bwMode="auto">
            <a:xfrm>
              <a:off x="1664" y="1693"/>
              <a:ext cx="1200" cy="659"/>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FontTx/>
                <a:buNone/>
              </a:pPr>
              <a:endParaRPr lang="zh-CN" altLang="en-US" sz="1800">
                <a:ea typeface="黑体" panose="02010609060101010101" pitchFamily="49" charset="-122"/>
              </a:endParaRPr>
            </a:p>
          </p:txBody>
        </p:sp>
        <p:sp>
          <p:nvSpPr>
            <p:cNvPr id="74874" name="Oval 107"/>
            <p:cNvSpPr>
              <a:spLocks noChangeArrowheads="1"/>
            </p:cNvSpPr>
            <p:nvPr/>
          </p:nvSpPr>
          <p:spPr bwMode="auto">
            <a:xfrm>
              <a:off x="2445" y="988"/>
              <a:ext cx="751" cy="486"/>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FontTx/>
                <a:buNone/>
              </a:pPr>
              <a:endParaRPr lang="zh-CN" altLang="en-US" sz="1800">
                <a:ea typeface="黑体" panose="02010609060101010101" pitchFamily="49" charset="-122"/>
              </a:endParaRPr>
            </a:p>
          </p:txBody>
        </p:sp>
        <p:sp>
          <p:nvSpPr>
            <p:cNvPr id="74875" name="Oval 108"/>
            <p:cNvSpPr>
              <a:spLocks noChangeArrowheads="1"/>
            </p:cNvSpPr>
            <p:nvPr/>
          </p:nvSpPr>
          <p:spPr bwMode="auto">
            <a:xfrm>
              <a:off x="2560" y="1317"/>
              <a:ext cx="752" cy="486"/>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FontTx/>
                <a:buNone/>
              </a:pPr>
              <a:endParaRPr lang="zh-CN" altLang="en-US" sz="1800">
                <a:ea typeface="黑体" panose="02010609060101010101" pitchFamily="49" charset="-122"/>
              </a:endParaRPr>
            </a:p>
          </p:txBody>
        </p:sp>
        <p:sp>
          <p:nvSpPr>
            <p:cNvPr id="74876" name="Oval 109"/>
            <p:cNvSpPr>
              <a:spLocks noChangeArrowheads="1"/>
            </p:cNvSpPr>
            <p:nvPr/>
          </p:nvSpPr>
          <p:spPr bwMode="auto">
            <a:xfrm>
              <a:off x="2488" y="1427"/>
              <a:ext cx="752" cy="815"/>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FontTx/>
                <a:buNone/>
              </a:pPr>
              <a:endParaRPr lang="zh-CN" altLang="en-US" sz="1800">
                <a:ea typeface="黑体" panose="02010609060101010101" pitchFamily="49" charset="-122"/>
              </a:endParaRPr>
            </a:p>
          </p:txBody>
        </p:sp>
        <p:sp>
          <p:nvSpPr>
            <p:cNvPr id="74877" name="Oval 110"/>
            <p:cNvSpPr>
              <a:spLocks noChangeArrowheads="1"/>
            </p:cNvSpPr>
            <p:nvPr/>
          </p:nvSpPr>
          <p:spPr bwMode="auto">
            <a:xfrm>
              <a:off x="1360" y="1176"/>
              <a:ext cx="1547" cy="815"/>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FontTx/>
                <a:buNone/>
              </a:pPr>
              <a:endParaRPr lang="zh-CN" altLang="en-US" sz="1800">
                <a:ea typeface="黑体" panose="02010609060101010101" pitchFamily="49" charset="-122"/>
              </a:endParaRPr>
            </a:p>
          </p:txBody>
        </p:sp>
        <p:grpSp>
          <p:nvGrpSpPr>
            <p:cNvPr id="74878" name="Group 111"/>
            <p:cNvGrpSpPr>
              <a:grpSpLocks/>
            </p:cNvGrpSpPr>
            <p:nvPr/>
          </p:nvGrpSpPr>
          <p:grpSpPr bwMode="auto">
            <a:xfrm>
              <a:off x="912" y="768"/>
              <a:ext cx="2386" cy="1553"/>
              <a:chOff x="912" y="768"/>
              <a:chExt cx="2386" cy="1553"/>
            </a:xfrm>
          </p:grpSpPr>
          <p:sp>
            <p:nvSpPr>
              <p:cNvPr id="74879" name="Oval 112"/>
              <p:cNvSpPr>
                <a:spLocks noChangeArrowheads="1"/>
              </p:cNvSpPr>
              <p:nvPr/>
            </p:nvSpPr>
            <p:spPr bwMode="auto">
              <a:xfrm>
                <a:off x="1736" y="768"/>
                <a:ext cx="1027" cy="627"/>
              </a:xfrm>
              <a:prstGeom prst="ellipse">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FontTx/>
                  <a:buNone/>
                </a:pPr>
                <a:endParaRPr lang="zh-CN" altLang="en-US" sz="1800">
                  <a:ea typeface="黑体" panose="02010609060101010101" pitchFamily="49" charset="-122"/>
                </a:endParaRPr>
              </a:p>
            </p:txBody>
          </p:sp>
          <p:sp>
            <p:nvSpPr>
              <p:cNvPr id="74880" name="Oval 113"/>
              <p:cNvSpPr>
                <a:spLocks noChangeArrowheads="1"/>
              </p:cNvSpPr>
              <p:nvPr/>
            </p:nvSpPr>
            <p:spPr bwMode="auto">
              <a:xfrm>
                <a:off x="1158" y="941"/>
                <a:ext cx="781" cy="627"/>
              </a:xfrm>
              <a:prstGeom prst="ellipse">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FontTx/>
                  <a:buNone/>
                </a:pPr>
                <a:endParaRPr lang="zh-CN" altLang="en-US" sz="1800">
                  <a:ea typeface="黑体" panose="02010609060101010101" pitchFamily="49" charset="-122"/>
                </a:endParaRPr>
              </a:p>
            </p:txBody>
          </p:sp>
          <p:sp>
            <p:nvSpPr>
              <p:cNvPr id="74881" name="Oval 114"/>
              <p:cNvSpPr>
                <a:spLocks noChangeArrowheads="1"/>
              </p:cNvSpPr>
              <p:nvPr/>
            </p:nvSpPr>
            <p:spPr bwMode="auto">
              <a:xfrm>
                <a:off x="912" y="1333"/>
                <a:ext cx="520" cy="501"/>
              </a:xfrm>
              <a:prstGeom prst="ellipse">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FontTx/>
                  <a:buNone/>
                </a:pPr>
                <a:endParaRPr lang="zh-CN" altLang="en-US" sz="1800">
                  <a:ea typeface="黑体" panose="02010609060101010101" pitchFamily="49" charset="-122"/>
                </a:endParaRPr>
              </a:p>
            </p:txBody>
          </p:sp>
          <p:sp>
            <p:nvSpPr>
              <p:cNvPr id="74882" name="Oval 115"/>
              <p:cNvSpPr>
                <a:spLocks noChangeArrowheads="1"/>
              </p:cNvSpPr>
              <p:nvPr/>
            </p:nvSpPr>
            <p:spPr bwMode="auto">
              <a:xfrm>
                <a:off x="1071" y="1568"/>
                <a:ext cx="795" cy="549"/>
              </a:xfrm>
              <a:prstGeom prst="ellipse">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FontTx/>
                  <a:buNone/>
                </a:pPr>
                <a:endParaRPr lang="zh-CN" altLang="en-US" sz="1800">
                  <a:ea typeface="黑体" panose="02010609060101010101" pitchFamily="49" charset="-122"/>
                </a:endParaRPr>
              </a:p>
            </p:txBody>
          </p:sp>
          <p:sp>
            <p:nvSpPr>
              <p:cNvPr id="74883" name="Oval 116"/>
              <p:cNvSpPr>
                <a:spLocks noChangeArrowheads="1"/>
              </p:cNvSpPr>
              <p:nvPr/>
            </p:nvSpPr>
            <p:spPr bwMode="auto">
              <a:xfrm>
                <a:off x="1649" y="1662"/>
                <a:ext cx="1200" cy="659"/>
              </a:xfrm>
              <a:prstGeom prst="ellipse">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FontTx/>
                  <a:buNone/>
                </a:pPr>
                <a:endParaRPr lang="zh-CN" altLang="en-US" sz="1800">
                  <a:ea typeface="黑体" panose="02010609060101010101" pitchFamily="49" charset="-122"/>
                </a:endParaRPr>
              </a:p>
            </p:txBody>
          </p:sp>
          <p:sp>
            <p:nvSpPr>
              <p:cNvPr id="74884" name="Oval 117"/>
              <p:cNvSpPr>
                <a:spLocks noChangeArrowheads="1"/>
              </p:cNvSpPr>
              <p:nvPr/>
            </p:nvSpPr>
            <p:spPr bwMode="auto">
              <a:xfrm>
                <a:off x="2430" y="956"/>
                <a:ext cx="752" cy="486"/>
              </a:xfrm>
              <a:prstGeom prst="ellipse">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FontTx/>
                  <a:buNone/>
                </a:pPr>
                <a:endParaRPr lang="zh-CN" altLang="en-US" sz="1800">
                  <a:ea typeface="黑体" panose="02010609060101010101" pitchFamily="49" charset="-122"/>
                </a:endParaRPr>
              </a:p>
            </p:txBody>
          </p:sp>
          <p:sp>
            <p:nvSpPr>
              <p:cNvPr id="74885" name="Oval 118"/>
              <p:cNvSpPr>
                <a:spLocks noChangeArrowheads="1"/>
              </p:cNvSpPr>
              <p:nvPr/>
            </p:nvSpPr>
            <p:spPr bwMode="auto">
              <a:xfrm>
                <a:off x="2546" y="1286"/>
                <a:ext cx="752" cy="486"/>
              </a:xfrm>
              <a:prstGeom prst="ellipse">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FontTx/>
                  <a:buNone/>
                </a:pPr>
                <a:endParaRPr lang="zh-CN" altLang="en-US" sz="1800">
                  <a:ea typeface="黑体" panose="02010609060101010101" pitchFamily="49" charset="-122"/>
                </a:endParaRPr>
              </a:p>
            </p:txBody>
          </p:sp>
          <p:sp>
            <p:nvSpPr>
              <p:cNvPr id="74886" name="Oval 119"/>
              <p:cNvSpPr>
                <a:spLocks noChangeArrowheads="1"/>
              </p:cNvSpPr>
              <p:nvPr/>
            </p:nvSpPr>
            <p:spPr bwMode="auto">
              <a:xfrm>
                <a:off x="2473" y="1395"/>
                <a:ext cx="752" cy="816"/>
              </a:xfrm>
              <a:prstGeom prst="ellipse">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FontTx/>
                  <a:buNone/>
                </a:pPr>
                <a:endParaRPr lang="zh-CN" altLang="en-US" sz="1800">
                  <a:ea typeface="黑体" panose="02010609060101010101" pitchFamily="49" charset="-122"/>
                </a:endParaRPr>
              </a:p>
            </p:txBody>
          </p:sp>
          <p:sp>
            <p:nvSpPr>
              <p:cNvPr id="74887" name="Oval 120"/>
              <p:cNvSpPr>
                <a:spLocks noChangeArrowheads="1"/>
              </p:cNvSpPr>
              <p:nvPr/>
            </p:nvSpPr>
            <p:spPr bwMode="auto">
              <a:xfrm>
                <a:off x="1346" y="1144"/>
                <a:ext cx="1547" cy="816"/>
              </a:xfrm>
              <a:prstGeom prst="ellipse">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FontTx/>
                  <a:buNone/>
                </a:pPr>
                <a:endParaRPr lang="zh-CN" altLang="en-US" sz="1800">
                  <a:ea typeface="黑体" panose="02010609060101010101" pitchFamily="49" charset="-122"/>
                </a:endParaRPr>
              </a:p>
            </p:txBody>
          </p:sp>
        </p:grpSp>
      </p:grpSp>
      <p:grpSp>
        <p:nvGrpSpPr>
          <p:cNvPr id="74779" name="Group 121"/>
          <p:cNvGrpSpPr>
            <a:grpSpLocks/>
          </p:cNvGrpSpPr>
          <p:nvPr/>
        </p:nvGrpSpPr>
        <p:grpSpPr bwMode="auto">
          <a:xfrm>
            <a:off x="5272088" y="2354263"/>
            <a:ext cx="1604962" cy="1104900"/>
            <a:chOff x="912" y="768"/>
            <a:chExt cx="2400" cy="1584"/>
          </a:xfrm>
        </p:grpSpPr>
        <p:sp>
          <p:nvSpPr>
            <p:cNvPr id="74850" name="Oval 122"/>
            <p:cNvSpPr>
              <a:spLocks noChangeArrowheads="1"/>
            </p:cNvSpPr>
            <p:nvPr/>
          </p:nvSpPr>
          <p:spPr bwMode="auto">
            <a:xfrm>
              <a:off x="1751" y="799"/>
              <a:ext cx="1026" cy="62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FontTx/>
                <a:buNone/>
              </a:pPr>
              <a:endParaRPr lang="zh-CN" altLang="en-US" sz="1800">
                <a:ea typeface="黑体" panose="02010609060101010101" pitchFamily="49" charset="-122"/>
              </a:endParaRPr>
            </a:p>
          </p:txBody>
        </p:sp>
        <p:sp>
          <p:nvSpPr>
            <p:cNvPr id="74851" name="Oval 123"/>
            <p:cNvSpPr>
              <a:spLocks noChangeArrowheads="1"/>
            </p:cNvSpPr>
            <p:nvPr/>
          </p:nvSpPr>
          <p:spPr bwMode="auto">
            <a:xfrm>
              <a:off x="1172" y="972"/>
              <a:ext cx="781" cy="627"/>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FontTx/>
                <a:buNone/>
              </a:pPr>
              <a:endParaRPr lang="zh-CN" altLang="en-US" sz="1800">
                <a:ea typeface="黑体" panose="02010609060101010101" pitchFamily="49" charset="-122"/>
              </a:endParaRPr>
            </a:p>
          </p:txBody>
        </p:sp>
        <p:sp>
          <p:nvSpPr>
            <p:cNvPr id="74852" name="Oval 124"/>
            <p:cNvSpPr>
              <a:spLocks noChangeArrowheads="1"/>
            </p:cNvSpPr>
            <p:nvPr/>
          </p:nvSpPr>
          <p:spPr bwMode="auto">
            <a:xfrm>
              <a:off x="926" y="1364"/>
              <a:ext cx="521" cy="502"/>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FontTx/>
                <a:buNone/>
              </a:pPr>
              <a:endParaRPr lang="zh-CN" altLang="en-US" sz="1800">
                <a:ea typeface="黑体" panose="02010609060101010101" pitchFamily="49" charset="-122"/>
              </a:endParaRPr>
            </a:p>
          </p:txBody>
        </p:sp>
        <p:sp>
          <p:nvSpPr>
            <p:cNvPr id="74853" name="Oval 125"/>
            <p:cNvSpPr>
              <a:spLocks noChangeArrowheads="1"/>
            </p:cNvSpPr>
            <p:nvPr/>
          </p:nvSpPr>
          <p:spPr bwMode="auto">
            <a:xfrm>
              <a:off x="1085" y="1599"/>
              <a:ext cx="796" cy="549"/>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FontTx/>
                <a:buNone/>
              </a:pPr>
              <a:endParaRPr lang="zh-CN" altLang="en-US" sz="1800">
                <a:ea typeface="黑体" panose="02010609060101010101" pitchFamily="49" charset="-122"/>
              </a:endParaRPr>
            </a:p>
          </p:txBody>
        </p:sp>
        <p:sp>
          <p:nvSpPr>
            <p:cNvPr id="74854" name="Oval 126"/>
            <p:cNvSpPr>
              <a:spLocks noChangeArrowheads="1"/>
            </p:cNvSpPr>
            <p:nvPr/>
          </p:nvSpPr>
          <p:spPr bwMode="auto">
            <a:xfrm>
              <a:off x="1664" y="1693"/>
              <a:ext cx="1200" cy="659"/>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FontTx/>
                <a:buNone/>
              </a:pPr>
              <a:endParaRPr lang="zh-CN" altLang="en-US" sz="1800">
                <a:ea typeface="黑体" panose="02010609060101010101" pitchFamily="49" charset="-122"/>
              </a:endParaRPr>
            </a:p>
          </p:txBody>
        </p:sp>
        <p:sp>
          <p:nvSpPr>
            <p:cNvPr id="74855" name="Oval 127"/>
            <p:cNvSpPr>
              <a:spLocks noChangeArrowheads="1"/>
            </p:cNvSpPr>
            <p:nvPr/>
          </p:nvSpPr>
          <p:spPr bwMode="auto">
            <a:xfrm>
              <a:off x="2445" y="988"/>
              <a:ext cx="751" cy="486"/>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FontTx/>
                <a:buNone/>
              </a:pPr>
              <a:endParaRPr lang="zh-CN" altLang="en-US" sz="1800">
                <a:ea typeface="黑体" panose="02010609060101010101" pitchFamily="49" charset="-122"/>
              </a:endParaRPr>
            </a:p>
          </p:txBody>
        </p:sp>
        <p:sp>
          <p:nvSpPr>
            <p:cNvPr id="74856" name="Oval 128"/>
            <p:cNvSpPr>
              <a:spLocks noChangeArrowheads="1"/>
            </p:cNvSpPr>
            <p:nvPr/>
          </p:nvSpPr>
          <p:spPr bwMode="auto">
            <a:xfrm>
              <a:off x="2560" y="1317"/>
              <a:ext cx="752" cy="486"/>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FontTx/>
                <a:buNone/>
              </a:pPr>
              <a:endParaRPr lang="zh-CN" altLang="en-US" sz="1800">
                <a:ea typeface="黑体" panose="02010609060101010101" pitchFamily="49" charset="-122"/>
              </a:endParaRPr>
            </a:p>
          </p:txBody>
        </p:sp>
        <p:sp>
          <p:nvSpPr>
            <p:cNvPr id="74857" name="Oval 129"/>
            <p:cNvSpPr>
              <a:spLocks noChangeArrowheads="1"/>
            </p:cNvSpPr>
            <p:nvPr/>
          </p:nvSpPr>
          <p:spPr bwMode="auto">
            <a:xfrm>
              <a:off x="2488" y="1427"/>
              <a:ext cx="752" cy="815"/>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FontTx/>
                <a:buNone/>
              </a:pPr>
              <a:endParaRPr lang="zh-CN" altLang="en-US" sz="1800">
                <a:ea typeface="黑体" panose="02010609060101010101" pitchFamily="49" charset="-122"/>
              </a:endParaRPr>
            </a:p>
          </p:txBody>
        </p:sp>
        <p:sp>
          <p:nvSpPr>
            <p:cNvPr id="74858" name="Oval 130"/>
            <p:cNvSpPr>
              <a:spLocks noChangeArrowheads="1"/>
            </p:cNvSpPr>
            <p:nvPr/>
          </p:nvSpPr>
          <p:spPr bwMode="auto">
            <a:xfrm>
              <a:off x="1360" y="1176"/>
              <a:ext cx="1547" cy="815"/>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FontTx/>
                <a:buNone/>
              </a:pPr>
              <a:endParaRPr lang="zh-CN" altLang="en-US" sz="1800">
                <a:ea typeface="黑体" panose="02010609060101010101" pitchFamily="49" charset="-122"/>
              </a:endParaRPr>
            </a:p>
          </p:txBody>
        </p:sp>
        <p:grpSp>
          <p:nvGrpSpPr>
            <p:cNvPr id="74859" name="Group 131"/>
            <p:cNvGrpSpPr>
              <a:grpSpLocks/>
            </p:cNvGrpSpPr>
            <p:nvPr/>
          </p:nvGrpSpPr>
          <p:grpSpPr bwMode="auto">
            <a:xfrm>
              <a:off x="912" y="768"/>
              <a:ext cx="2386" cy="1553"/>
              <a:chOff x="912" y="768"/>
              <a:chExt cx="2386" cy="1553"/>
            </a:xfrm>
          </p:grpSpPr>
          <p:sp>
            <p:nvSpPr>
              <p:cNvPr id="74860" name="Oval 132"/>
              <p:cNvSpPr>
                <a:spLocks noChangeArrowheads="1"/>
              </p:cNvSpPr>
              <p:nvPr/>
            </p:nvSpPr>
            <p:spPr bwMode="auto">
              <a:xfrm>
                <a:off x="1736" y="768"/>
                <a:ext cx="1027" cy="627"/>
              </a:xfrm>
              <a:prstGeom prst="ellipse">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FontTx/>
                  <a:buNone/>
                </a:pPr>
                <a:endParaRPr lang="zh-CN" altLang="en-US" sz="1800">
                  <a:ea typeface="黑体" panose="02010609060101010101" pitchFamily="49" charset="-122"/>
                </a:endParaRPr>
              </a:p>
            </p:txBody>
          </p:sp>
          <p:sp>
            <p:nvSpPr>
              <p:cNvPr id="74861" name="Oval 133"/>
              <p:cNvSpPr>
                <a:spLocks noChangeArrowheads="1"/>
              </p:cNvSpPr>
              <p:nvPr/>
            </p:nvSpPr>
            <p:spPr bwMode="auto">
              <a:xfrm>
                <a:off x="1158" y="941"/>
                <a:ext cx="781" cy="627"/>
              </a:xfrm>
              <a:prstGeom prst="ellipse">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FontTx/>
                  <a:buNone/>
                </a:pPr>
                <a:endParaRPr lang="zh-CN" altLang="en-US" sz="1800">
                  <a:ea typeface="黑体" panose="02010609060101010101" pitchFamily="49" charset="-122"/>
                </a:endParaRPr>
              </a:p>
            </p:txBody>
          </p:sp>
          <p:sp>
            <p:nvSpPr>
              <p:cNvPr id="74862" name="Oval 134"/>
              <p:cNvSpPr>
                <a:spLocks noChangeArrowheads="1"/>
              </p:cNvSpPr>
              <p:nvPr/>
            </p:nvSpPr>
            <p:spPr bwMode="auto">
              <a:xfrm>
                <a:off x="912" y="1333"/>
                <a:ext cx="520" cy="501"/>
              </a:xfrm>
              <a:prstGeom prst="ellipse">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FontTx/>
                  <a:buNone/>
                </a:pPr>
                <a:endParaRPr lang="zh-CN" altLang="en-US" sz="1800">
                  <a:ea typeface="黑体" panose="02010609060101010101" pitchFamily="49" charset="-122"/>
                </a:endParaRPr>
              </a:p>
            </p:txBody>
          </p:sp>
          <p:sp>
            <p:nvSpPr>
              <p:cNvPr id="74863" name="Oval 135"/>
              <p:cNvSpPr>
                <a:spLocks noChangeArrowheads="1"/>
              </p:cNvSpPr>
              <p:nvPr/>
            </p:nvSpPr>
            <p:spPr bwMode="auto">
              <a:xfrm>
                <a:off x="1071" y="1568"/>
                <a:ext cx="795" cy="549"/>
              </a:xfrm>
              <a:prstGeom prst="ellipse">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FontTx/>
                  <a:buNone/>
                </a:pPr>
                <a:endParaRPr lang="zh-CN" altLang="en-US" sz="1800">
                  <a:ea typeface="黑体" panose="02010609060101010101" pitchFamily="49" charset="-122"/>
                </a:endParaRPr>
              </a:p>
            </p:txBody>
          </p:sp>
          <p:sp>
            <p:nvSpPr>
              <p:cNvPr id="74864" name="Oval 136"/>
              <p:cNvSpPr>
                <a:spLocks noChangeArrowheads="1"/>
              </p:cNvSpPr>
              <p:nvPr/>
            </p:nvSpPr>
            <p:spPr bwMode="auto">
              <a:xfrm>
                <a:off x="1649" y="1662"/>
                <a:ext cx="1200" cy="659"/>
              </a:xfrm>
              <a:prstGeom prst="ellipse">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FontTx/>
                  <a:buNone/>
                </a:pPr>
                <a:endParaRPr lang="zh-CN" altLang="en-US" sz="1800">
                  <a:ea typeface="黑体" panose="02010609060101010101" pitchFamily="49" charset="-122"/>
                </a:endParaRPr>
              </a:p>
            </p:txBody>
          </p:sp>
          <p:sp>
            <p:nvSpPr>
              <p:cNvPr id="74865" name="Oval 137"/>
              <p:cNvSpPr>
                <a:spLocks noChangeArrowheads="1"/>
              </p:cNvSpPr>
              <p:nvPr/>
            </p:nvSpPr>
            <p:spPr bwMode="auto">
              <a:xfrm>
                <a:off x="2430" y="956"/>
                <a:ext cx="752" cy="486"/>
              </a:xfrm>
              <a:prstGeom prst="ellipse">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FontTx/>
                  <a:buNone/>
                </a:pPr>
                <a:endParaRPr lang="zh-CN" altLang="en-US" sz="1800">
                  <a:ea typeface="黑体" panose="02010609060101010101" pitchFamily="49" charset="-122"/>
                </a:endParaRPr>
              </a:p>
            </p:txBody>
          </p:sp>
          <p:sp>
            <p:nvSpPr>
              <p:cNvPr id="74866" name="Oval 138"/>
              <p:cNvSpPr>
                <a:spLocks noChangeArrowheads="1"/>
              </p:cNvSpPr>
              <p:nvPr/>
            </p:nvSpPr>
            <p:spPr bwMode="auto">
              <a:xfrm>
                <a:off x="2546" y="1286"/>
                <a:ext cx="752" cy="486"/>
              </a:xfrm>
              <a:prstGeom prst="ellipse">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FontTx/>
                  <a:buNone/>
                </a:pPr>
                <a:endParaRPr lang="zh-CN" altLang="en-US" sz="1800">
                  <a:ea typeface="黑体" panose="02010609060101010101" pitchFamily="49" charset="-122"/>
                </a:endParaRPr>
              </a:p>
            </p:txBody>
          </p:sp>
          <p:sp>
            <p:nvSpPr>
              <p:cNvPr id="74867" name="Oval 139"/>
              <p:cNvSpPr>
                <a:spLocks noChangeArrowheads="1"/>
              </p:cNvSpPr>
              <p:nvPr/>
            </p:nvSpPr>
            <p:spPr bwMode="auto">
              <a:xfrm>
                <a:off x="2473" y="1395"/>
                <a:ext cx="752" cy="816"/>
              </a:xfrm>
              <a:prstGeom prst="ellipse">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FontTx/>
                  <a:buNone/>
                </a:pPr>
                <a:endParaRPr lang="zh-CN" altLang="en-US" sz="1800">
                  <a:ea typeface="黑体" panose="02010609060101010101" pitchFamily="49" charset="-122"/>
                </a:endParaRPr>
              </a:p>
            </p:txBody>
          </p:sp>
          <p:sp>
            <p:nvSpPr>
              <p:cNvPr id="74868" name="Oval 140"/>
              <p:cNvSpPr>
                <a:spLocks noChangeArrowheads="1"/>
              </p:cNvSpPr>
              <p:nvPr/>
            </p:nvSpPr>
            <p:spPr bwMode="auto">
              <a:xfrm>
                <a:off x="1346" y="1144"/>
                <a:ext cx="1547" cy="816"/>
              </a:xfrm>
              <a:prstGeom prst="ellipse">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FontTx/>
                  <a:buNone/>
                </a:pPr>
                <a:endParaRPr lang="zh-CN" altLang="en-US" sz="1800">
                  <a:ea typeface="黑体" panose="02010609060101010101" pitchFamily="49" charset="-122"/>
                </a:endParaRPr>
              </a:p>
            </p:txBody>
          </p:sp>
        </p:grpSp>
      </p:grpSp>
      <p:grpSp>
        <p:nvGrpSpPr>
          <p:cNvPr id="74780" name="Group 141"/>
          <p:cNvGrpSpPr>
            <a:grpSpLocks/>
          </p:cNvGrpSpPr>
          <p:nvPr/>
        </p:nvGrpSpPr>
        <p:grpSpPr bwMode="auto">
          <a:xfrm>
            <a:off x="7177088" y="3789363"/>
            <a:ext cx="1604962" cy="1104900"/>
            <a:chOff x="912" y="768"/>
            <a:chExt cx="2400" cy="1584"/>
          </a:xfrm>
        </p:grpSpPr>
        <p:sp>
          <p:nvSpPr>
            <p:cNvPr id="74831" name="Oval 142"/>
            <p:cNvSpPr>
              <a:spLocks noChangeArrowheads="1"/>
            </p:cNvSpPr>
            <p:nvPr/>
          </p:nvSpPr>
          <p:spPr bwMode="auto">
            <a:xfrm>
              <a:off x="1751" y="799"/>
              <a:ext cx="1026" cy="62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FontTx/>
                <a:buNone/>
              </a:pPr>
              <a:endParaRPr lang="zh-CN" altLang="en-US" sz="1800">
                <a:ea typeface="黑体" panose="02010609060101010101" pitchFamily="49" charset="-122"/>
              </a:endParaRPr>
            </a:p>
          </p:txBody>
        </p:sp>
        <p:sp>
          <p:nvSpPr>
            <p:cNvPr id="74832" name="Oval 143"/>
            <p:cNvSpPr>
              <a:spLocks noChangeArrowheads="1"/>
            </p:cNvSpPr>
            <p:nvPr/>
          </p:nvSpPr>
          <p:spPr bwMode="auto">
            <a:xfrm>
              <a:off x="1172" y="972"/>
              <a:ext cx="781" cy="627"/>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FontTx/>
                <a:buNone/>
              </a:pPr>
              <a:endParaRPr lang="zh-CN" altLang="en-US" sz="1800">
                <a:ea typeface="黑体" panose="02010609060101010101" pitchFamily="49" charset="-122"/>
              </a:endParaRPr>
            </a:p>
          </p:txBody>
        </p:sp>
        <p:sp>
          <p:nvSpPr>
            <p:cNvPr id="74833" name="Oval 144"/>
            <p:cNvSpPr>
              <a:spLocks noChangeArrowheads="1"/>
            </p:cNvSpPr>
            <p:nvPr/>
          </p:nvSpPr>
          <p:spPr bwMode="auto">
            <a:xfrm>
              <a:off x="926" y="1364"/>
              <a:ext cx="521" cy="502"/>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FontTx/>
                <a:buNone/>
              </a:pPr>
              <a:endParaRPr lang="zh-CN" altLang="en-US" sz="1800">
                <a:ea typeface="黑体" panose="02010609060101010101" pitchFamily="49" charset="-122"/>
              </a:endParaRPr>
            </a:p>
          </p:txBody>
        </p:sp>
        <p:sp>
          <p:nvSpPr>
            <p:cNvPr id="74834" name="Oval 145"/>
            <p:cNvSpPr>
              <a:spLocks noChangeArrowheads="1"/>
            </p:cNvSpPr>
            <p:nvPr/>
          </p:nvSpPr>
          <p:spPr bwMode="auto">
            <a:xfrm>
              <a:off x="1085" y="1599"/>
              <a:ext cx="796" cy="549"/>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FontTx/>
                <a:buNone/>
              </a:pPr>
              <a:endParaRPr lang="zh-CN" altLang="en-US" sz="1800">
                <a:ea typeface="黑体" panose="02010609060101010101" pitchFamily="49" charset="-122"/>
              </a:endParaRPr>
            </a:p>
          </p:txBody>
        </p:sp>
        <p:sp>
          <p:nvSpPr>
            <p:cNvPr id="74835" name="Oval 146"/>
            <p:cNvSpPr>
              <a:spLocks noChangeArrowheads="1"/>
            </p:cNvSpPr>
            <p:nvPr/>
          </p:nvSpPr>
          <p:spPr bwMode="auto">
            <a:xfrm>
              <a:off x="1664" y="1693"/>
              <a:ext cx="1200" cy="659"/>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FontTx/>
                <a:buNone/>
              </a:pPr>
              <a:endParaRPr lang="zh-CN" altLang="en-US" sz="1800">
                <a:ea typeface="黑体" panose="02010609060101010101" pitchFamily="49" charset="-122"/>
              </a:endParaRPr>
            </a:p>
          </p:txBody>
        </p:sp>
        <p:sp>
          <p:nvSpPr>
            <p:cNvPr id="74836" name="Oval 147"/>
            <p:cNvSpPr>
              <a:spLocks noChangeArrowheads="1"/>
            </p:cNvSpPr>
            <p:nvPr/>
          </p:nvSpPr>
          <p:spPr bwMode="auto">
            <a:xfrm>
              <a:off x="2445" y="988"/>
              <a:ext cx="751" cy="486"/>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FontTx/>
                <a:buNone/>
              </a:pPr>
              <a:endParaRPr lang="zh-CN" altLang="en-US" sz="1800">
                <a:ea typeface="黑体" panose="02010609060101010101" pitchFamily="49" charset="-122"/>
              </a:endParaRPr>
            </a:p>
          </p:txBody>
        </p:sp>
        <p:sp>
          <p:nvSpPr>
            <p:cNvPr id="74837" name="Oval 148"/>
            <p:cNvSpPr>
              <a:spLocks noChangeArrowheads="1"/>
            </p:cNvSpPr>
            <p:nvPr/>
          </p:nvSpPr>
          <p:spPr bwMode="auto">
            <a:xfrm>
              <a:off x="2560" y="1317"/>
              <a:ext cx="752" cy="486"/>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FontTx/>
                <a:buNone/>
              </a:pPr>
              <a:endParaRPr lang="zh-CN" altLang="en-US" sz="1800">
                <a:ea typeface="黑体" panose="02010609060101010101" pitchFamily="49" charset="-122"/>
              </a:endParaRPr>
            </a:p>
          </p:txBody>
        </p:sp>
        <p:sp>
          <p:nvSpPr>
            <p:cNvPr id="74838" name="Oval 149"/>
            <p:cNvSpPr>
              <a:spLocks noChangeArrowheads="1"/>
            </p:cNvSpPr>
            <p:nvPr/>
          </p:nvSpPr>
          <p:spPr bwMode="auto">
            <a:xfrm>
              <a:off x="2488" y="1427"/>
              <a:ext cx="752" cy="815"/>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FontTx/>
                <a:buNone/>
              </a:pPr>
              <a:endParaRPr lang="zh-CN" altLang="en-US" sz="1800">
                <a:ea typeface="黑体" panose="02010609060101010101" pitchFamily="49" charset="-122"/>
              </a:endParaRPr>
            </a:p>
          </p:txBody>
        </p:sp>
        <p:sp>
          <p:nvSpPr>
            <p:cNvPr id="74839" name="Oval 150"/>
            <p:cNvSpPr>
              <a:spLocks noChangeArrowheads="1"/>
            </p:cNvSpPr>
            <p:nvPr/>
          </p:nvSpPr>
          <p:spPr bwMode="auto">
            <a:xfrm>
              <a:off x="1360" y="1176"/>
              <a:ext cx="1547" cy="815"/>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FontTx/>
                <a:buNone/>
              </a:pPr>
              <a:endParaRPr lang="zh-CN" altLang="en-US" sz="1800">
                <a:ea typeface="黑体" panose="02010609060101010101" pitchFamily="49" charset="-122"/>
              </a:endParaRPr>
            </a:p>
          </p:txBody>
        </p:sp>
        <p:grpSp>
          <p:nvGrpSpPr>
            <p:cNvPr id="74840" name="Group 151"/>
            <p:cNvGrpSpPr>
              <a:grpSpLocks/>
            </p:cNvGrpSpPr>
            <p:nvPr/>
          </p:nvGrpSpPr>
          <p:grpSpPr bwMode="auto">
            <a:xfrm>
              <a:off x="912" y="768"/>
              <a:ext cx="2386" cy="1553"/>
              <a:chOff x="912" y="768"/>
              <a:chExt cx="2386" cy="1553"/>
            </a:xfrm>
          </p:grpSpPr>
          <p:sp>
            <p:nvSpPr>
              <p:cNvPr id="74841" name="Oval 152"/>
              <p:cNvSpPr>
                <a:spLocks noChangeArrowheads="1"/>
              </p:cNvSpPr>
              <p:nvPr/>
            </p:nvSpPr>
            <p:spPr bwMode="auto">
              <a:xfrm>
                <a:off x="1736" y="768"/>
                <a:ext cx="1027" cy="627"/>
              </a:xfrm>
              <a:prstGeom prst="ellipse">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FontTx/>
                  <a:buNone/>
                </a:pPr>
                <a:endParaRPr lang="zh-CN" altLang="en-US" sz="1800">
                  <a:ea typeface="黑体" panose="02010609060101010101" pitchFamily="49" charset="-122"/>
                </a:endParaRPr>
              </a:p>
            </p:txBody>
          </p:sp>
          <p:sp>
            <p:nvSpPr>
              <p:cNvPr id="74842" name="Oval 153"/>
              <p:cNvSpPr>
                <a:spLocks noChangeArrowheads="1"/>
              </p:cNvSpPr>
              <p:nvPr/>
            </p:nvSpPr>
            <p:spPr bwMode="auto">
              <a:xfrm>
                <a:off x="1158" y="941"/>
                <a:ext cx="781" cy="627"/>
              </a:xfrm>
              <a:prstGeom prst="ellipse">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FontTx/>
                  <a:buNone/>
                </a:pPr>
                <a:endParaRPr lang="zh-CN" altLang="en-US" sz="1800">
                  <a:ea typeface="黑体" panose="02010609060101010101" pitchFamily="49" charset="-122"/>
                </a:endParaRPr>
              </a:p>
            </p:txBody>
          </p:sp>
          <p:sp>
            <p:nvSpPr>
              <p:cNvPr id="74843" name="Oval 154"/>
              <p:cNvSpPr>
                <a:spLocks noChangeArrowheads="1"/>
              </p:cNvSpPr>
              <p:nvPr/>
            </p:nvSpPr>
            <p:spPr bwMode="auto">
              <a:xfrm>
                <a:off x="912" y="1333"/>
                <a:ext cx="520" cy="501"/>
              </a:xfrm>
              <a:prstGeom prst="ellipse">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FontTx/>
                  <a:buNone/>
                </a:pPr>
                <a:endParaRPr lang="zh-CN" altLang="en-US" sz="1800">
                  <a:ea typeface="黑体" panose="02010609060101010101" pitchFamily="49" charset="-122"/>
                </a:endParaRPr>
              </a:p>
            </p:txBody>
          </p:sp>
          <p:sp>
            <p:nvSpPr>
              <p:cNvPr id="74844" name="Oval 155"/>
              <p:cNvSpPr>
                <a:spLocks noChangeArrowheads="1"/>
              </p:cNvSpPr>
              <p:nvPr/>
            </p:nvSpPr>
            <p:spPr bwMode="auto">
              <a:xfrm>
                <a:off x="1071" y="1568"/>
                <a:ext cx="795" cy="549"/>
              </a:xfrm>
              <a:prstGeom prst="ellipse">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FontTx/>
                  <a:buNone/>
                </a:pPr>
                <a:endParaRPr lang="zh-CN" altLang="en-US" sz="1800">
                  <a:ea typeface="黑体" panose="02010609060101010101" pitchFamily="49" charset="-122"/>
                </a:endParaRPr>
              </a:p>
            </p:txBody>
          </p:sp>
          <p:sp>
            <p:nvSpPr>
              <p:cNvPr id="74845" name="Oval 156"/>
              <p:cNvSpPr>
                <a:spLocks noChangeArrowheads="1"/>
              </p:cNvSpPr>
              <p:nvPr/>
            </p:nvSpPr>
            <p:spPr bwMode="auto">
              <a:xfrm>
                <a:off x="1649" y="1662"/>
                <a:ext cx="1200" cy="659"/>
              </a:xfrm>
              <a:prstGeom prst="ellipse">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FontTx/>
                  <a:buNone/>
                </a:pPr>
                <a:endParaRPr lang="zh-CN" altLang="en-US" sz="1800">
                  <a:ea typeface="黑体" panose="02010609060101010101" pitchFamily="49" charset="-122"/>
                </a:endParaRPr>
              </a:p>
            </p:txBody>
          </p:sp>
          <p:sp>
            <p:nvSpPr>
              <p:cNvPr id="74846" name="Oval 157"/>
              <p:cNvSpPr>
                <a:spLocks noChangeArrowheads="1"/>
              </p:cNvSpPr>
              <p:nvPr/>
            </p:nvSpPr>
            <p:spPr bwMode="auto">
              <a:xfrm>
                <a:off x="2430" y="956"/>
                <a:ext cx="752" cy="486"/>
              </a:xfrm>
              <a:prstGeom prst="ellipse">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FontTx/>
                  <a:buNone/>
                </a:pPr>
                <a:endParaRPr lang="zh-CN" altLang="en-US" sz="1800">
                  <a:ea typeface="黑体" panose="02010609060101010101" pitchFamily="49" charset="-122"/>
                </a:endParaRPr>
              </a:p>
            </p:txBody>
          </p:sp>
          <p:sp>
            <p:nvSpPr>
              <p:cNvPr id="74847" name="Oval 158"/>
              <p:cNvSpPr>
                <a:spLocks noChangeArrowheads="1"/>
              </p:cNvSpPr>
              <p:nvPr/>
            </p:nvSpPr>
            <p:spPr bwMode="auto">
              <a:xfrm>
                <a:off x="2546" y="1286"/>
                <a:ext cx="752" cy="486"/>
              </a:xfrm>
              <a:prstGeom prst="ellipse">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FontTx/>
                  <a:buNone/>
                </a:pPr>
                <a:endParaRPr lang="zh-CN" altLang="en-US" sz="1800">
                  <a:ea typeface="黑体" panose="02010609060101010101" pitchFamily="49" charset="-122"/>
                </a:endParaRPr>
              </a:p>
            </p:txBody>
          </p:sp>
          <p:sp>
            <p:nvSpPr>
              <p:cNvPr id="74848" name="Oval 159"/>
              <p:cNvSpPr>
                <a:spLocks noChangeArrowheads="1"/>
              </p:cNvSpPr>
              <p:nvPr/>
            </p:nvSpPr>
            <p:spPr bwMode="auto">
              <a:xfrm>
                <a:off x="2473" y="1395"/>
                <a:ext cx="752" cy="816"/>
              </a:xfrm>
              <a:prstGeom prst="ellipse">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FontTx/>
                  <a:buNone/>
                </a:pPr>
                <a:endParaRPr lang="zh-CN" altLang="en-US" sz="1800">
                  <a:ea typeface="黑体" panose="02010609060101010101" pitchFamily="49" charset="-122"/>
                </a:endParaRPr>
              </a:p>
            </p:txBody>
          </p:sp>
          <p:sp>
            <p:nvSpPr>
              <p:cNvPr id="74849" name="Oval 160"/>
              <p:cNvSpPr>
                <a:spLocks noChangeArrowheads="1"/>
              </p:cNvSpPr>
              <p:nvPr/>
            </p:nvSpPr>
            <p:spPr bwMode="auto">
              <a:xfrm>
                <a:off x="1346" y="1144"/>
                <a:ext cx="1547" cy="816"/>
              </a:xfrm>
              <a:prstGeom prst="ellipse">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FontTx/>
                  <a:buNone/>
                </a:pPr>
                <a:endParaRPr lang="zh-CN" altLang="en-US" sz="1800">
                  <a:ea typeface="黑体" panose="02010609060101010101" pitchFamily="49" charset="-122"/>
                </a:endParaRPr>
              </a:p>
            </p:txBody>
          </p:sp>
        </p:grpSp>
      </p:grpSp>
      <p:pic>
        <p:nvPicPr>
          <p:cNvPr id="74781" name="Picture 16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11575" y="4373563"/>
            <a:ext cx="914400" cy="442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74782" name="Picture 162"/>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69475" y="3789363"/>
            <a:ext cx="915988" cy="442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74783" name="Picture 163"/>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77088" y="2708275"/>
            <a:ext cx="914400" cy="442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74784" name="Picture 16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51663" y="5276850"/>
            <a:ext cx="914400" cy="442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74785" name="Picture 165"/>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81575" y="5432425"/>
            <a:ext cx="914400" cy="444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74786" name="Text Box 166"/>
          <p:cNvSpPr txBox="1">
            <a:spLocks noChangeArrowheads="1"/>
          </p:cNvSpPr>
          <p:nvPr/>
        </p:nvSpPr>
        <p:spPr bwMode="auto">
          <a:xfrm>
            <a:off x="5657850" y="4248150"/>
            <a:ext cx="6413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FontTx/>
              <a:buNone/>
            </a:pPr>
            <a:r>
              <a:rPr lang="zh-CN" altLang="en-US" sz="1800">
                <a:solidFill>
                  <a:srgbClr val="000000"/>
                </a:solidFill>
                <a:latin typeface="Times New Roman" panose="02020603050405020304" pitchFamily="18" charset="0"/>
                <a:ea typeface="黑体" panose="02010609060101010101" pitchFamily="49" charset="-122"/>
              </a:rPr>
              <a:t>网络</a:t>
            </a:r>
          </a:p>
        </p:txBody>
      </p:sp>
      <p:sp>
        <p:nvSpPr>
          <p:cNvPr id="74787" name="Text Box 167"/>
          <p:cNvSpPr txBox="1">
            <a:spLocks noChangeArrowheads="1"/>
          </p:cNvSpPr>
          <p:nvPr/>
        </p:nvSpPr>
        <p:spPr bwMode="auto">
          <a:xfrm>
            <a:off x="3216275" y="3213100"/>
            <a:ext cx="64135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FontTx/>
              <a:buNone/>
            </a:pPr>
            <a:r>
              <a:rPr lang="zh-CN" altLang="en-US" sz="1800">
                <a:solidFill>
                  <a:srgbClr val="000000"/>
                </a:solidFill>
                <a:latin typeface="Times New Roman" panose="02020603050405020304" pitchFamily="18" charset="0"/>
                <a:ea typeface="黑体" panose="02010609060101010101" pitchFamily="49" charset="-122"/>
              </a:rPr>
              <a:t>网络</a:t>
            </a:r>
          </a:p>
        </p:txBody>
      </p:sp>
      <p:sp>
        <p:nvSpPr>
          <p:cNvPr id="74788" name="Text Box 168"/>
          <p:cNvSpPr txBox="1">
            <a:spLocks noChangeArrowheads="1"/>
          </p:cNvSpPr>
          <p:nvPr/>
        </p:nvSpPr>
        <p:spPr bwMode="auto">
          <a:xfrm>
            <a:off x="5735638" y="2671763"/>
            <a:ext cx="6413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FontTx/>
              <a:buNone/>
            </a:pPr>
            <a:r>
              <a:rPr lang="zh-CN" altLang="en-US" sz="1800">
                <a:solidFill>
                  <a:srgbClr val="000000"/>
                </a:solidFill>
                <a:latin typeface="Times New Roman" panose="02020603050405020304" pitchFamily="18" charset="0"/>
                <a:ea typeface="黑体" panose="02010609060101010101" pitchFamily="49" charset="-122"/>
              </a:rPr>
              <a:t>网络</a:t>
            </a:r>
          </a:p>
        </p:txBody>
      </p:sp>
      <p:sp>
        <p:nvSpPr>
          <p:cNvPr id="74789" name="Text Box 169"/>
          <p:cNvSpPr txBox="1">
            <a:spLocks noChangeArrowheads="1"/>
          </p:cNvSpPr>
          <p:nvPr/>
        </p:nvSpPr>
        <p:spPr bwMode="auto">
          <a:xfrm>
            <a:off x="9029700" y="2924175"/>
            <a:ext cx="6413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FontTx/>
              <a:buNone/>
            </a:pPr>
            <a:r>
              <a:rPr lang="zh-CN" altLang="en-US" sz="1800">
                <a:solidFill>
                  <a:srgbClr val="000000"/>
                </a:solidFill>
                <a:latin typeface="Times New Roman" panose="02020603050405020304" pitchFamily="18" charset="0"/>
                <a:ea typeface="黑体" panose="02010609060101010101" pitchFamily="49" charset="-122"/>
              </a:rPr>
              <a:t>网络</a:t>
            </a:r>
          </a:p>
        </p:txBody>
      </p:sp>
      <p:sp>
        <p:nvSpPr>
          <p:cNvPr id="74790" name="Text Box 170"/>
          <p:cNvSpPr txBox="1">
            <a:spLocks noChangeArrowheads="1"/>
          </p:cNvSpPr>
          <p:nvPr/>
        </p:nvSpPr>
        <p:spPr bwMode="auto">
          <a:xfrm>
            <a:off x="9317038" y="4941888"/>
            <a:ext cx="6413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FontTx/>
              <a:buNone/>
            </a:pPr>
            <a:r>
              <a:rPr lang="zh-CN" altLang="en-US" sz="1800">
                <a:solidFill>
                  <a:srgbClr val="000000"/>
                </a:solidFill>
                <a:latin typeface="Times New Roman" panose="02020603050405020304" pitchFamily="18" charset="0"/>
                <a:ea typeface="黑体" panose="02010609060101010101" pitchFamily="49" charset="-122"/>
              </a:rPr>
              <a:t>网络</a:t>
            </a:r>
          </a:p>
        </p:txBody>
      </p:sp>
      <p:sp>
        <p:nvSpPr>
          <p:cNvPr id="74791" name="Text Box 171"/>
          <p:cNvSpPr txBox="1">
            <a:spLocks noChangeArrowheads="1"/>
          </p:cNvSpPr>
          <p:nvPr/>
        </p:nvSpPr>
        <p:spPr bwMode="auto">
          <a:xfrm>
            <a:off x="7680325" y="4149725"/>
            <a:ext cx="6413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FontTx/>
              <a:buNone/>
            </a:pPr>
            <a:r>
              <a:rPr lang="zh-CN" altLang="en-US" sz="1800">
                <a:solidFill>
                  <a:srgbClr val="000000"/>
                </a:solidFill>
                <a:latin typeface="Times New Roman" panose="02020603050405020304" pitchFamily="18" charset="0"/>
                <a:ea typeface="黑体" panose="02010609060101010101" pitchFamily="49" charset="-122"/>
              </a:rPr>
              <a:t>网络</a:t>
            </a:r>
          </a:p>
        </p:txBody>
      </p:sp>
      <p:sp>
        <p:nvSpPr>
          <p:cNvPr id="74792" name="Text Box 172"/>
          <p:cNvSpPr txBox="1">
            <a:spLocks noChangeArrowheads="1"/>
          </p:cNvSpPr>
          <p:nvPr/>
        </p:nvSpPr>
        <p:spPr bwMode="auto">
          <a:xfrm>
            <a:off x="2524125" y="5319713"/>
            <a:ext cx="6413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FontTx/>
              <a:buNone/>
            </a:pPr>
            <a:r>
              <a:rPr lang="zh-CN" altLang="en-US" sz="1800">
                <a:solidFill>
                  <a:srgbClr val="000000"/>
                </a:solidFill>
                <a:latin typeface="Times New Roman" panose="02020603050405020304" pitchFamily="18" charset="0"/>
                <a:ea typeface="黑体" panose="02010609060101010101" pitchFamily="49" charset="-122"/>
              </a:rPr>
              <a:t>网络</a:t>
            </a:r>
          </a:p>
        </p:txBody>
      </p:sp>
      <p:sp>
        <p:nvSpPr>
          <p:cNvPr id="74793" name="Text Box 173"/>
          <p:cNvSpPr txBox="1">
            <a:spLocks noChangeArrowheads="1"/>
          </p:cNvSpPr>
          <p:nvPr/>
        </p:nvSpPr>
        <p:spPr bwMode="auto">
          <a:xfrm>
            <a:off x="4395788" y="3065463"/>
            <a:ext cx="8699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FontTx/>
              <a:buNone/>
            </a:pPr>
            <a:r>
              <a:rPr lang="zh-CN" altLang="en-US" sz="1800">
                <a:solidFill>
                  <a:srgbClr val="000000"/>
                </a:solidFill>
                <a:latin typeface="Times New Roman" panose="02020603050405020304" pitchFamily="18" charset="0"/>
                <a:ea typeface="黑体" panose="02010609060101010101" pitchFamily="49" charset="-122"/>
              </a:rPr>
              <a:t>路由器</a:t>
            </a:r>
          </a:p>
        </p:txBody>
      </p:sp>
      <p:sp>
        <p:nvSpPr>
          <p:cNvPr id="74794" name="Text Box 174"/>
          <p:cNvSpPr txBox="1">
            <a:spLocks noChangeArrowheads="1"/>
          </p:cNvSpPr>
          <p:nvPr/>
        </p:nvSpPr>
        <p:spPr bwMode="auto">
          <a:xfrm>
            <a:off x="6889750" y="4941888"/>
            <a:ext cx="8826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FontTx/>
              <a:buNone/>
            </a:pPr>
            <a:r>
              <a:rPr lang="zh-CN" altLang="en-US" sz="1800">
                <a:solidFill>
                  <a:srgbClr val="000000"/>
                </a:solidFill>
                <a:latin typeface="Times New Roman" panose="02020603050405020304" pitchFamily="18" charset="0"/>
                <a:ea typeface="黑体" panose="02010609060101010101" pitchFamily="49" charset="-122"/>
              </a:rPr>
              <a:t>路由器</a:t>
            </a:r>
          </a:p>
        </p:txBody>
      </p:sp>
      <p:sp>
        <p:nvSpPr>
          <p:cNvPr id="74795" name="Text Box 175"/>
          <p:cNvSpPr txBox="1">
            <a:spLocks noChangeArrowheads="1"/>
          </p:cNvSpPr>
          <p:nvPr/>
        </p:nvSpPr>
        <p:spPr bwMode="auto">
          <a:xfrm>
            <a:off x="8761413" y="3789363"/>
            <a:ext cx="8699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FontTx/>
              <a:buNone/>
            </a:pPr>
            <a:r>
              <a:rPr lang="zh-CN" altLang="en-US" sz="1800">
                <a:solidFill>
                  <a:srgbClr val="000000"/>
                </a:solidFill>
                <a:latin typeface="Times New Roman" panose="02020603050405020304" pitchFamily="18" charset="0"/>
                <a:ea typeface="黑体" panose="02010609060101010101" pitchFamily="49" charset="-122"/>
              </a:rPr>
              <a:t>路由器</a:t>
            </a:r>
          </a:p>
        </p:txBody>
      </p:sp>
      <p:sp>
        <p:nvSpPr>
          <p:cNvPr id="74796" name="Text Box 176"/>
          <p:cNvSpPr txBox="1">
            <a:spLocks noChangeArrowheads="1"/>
          </p:cNvSpPr>
          <p:nvPr/>
        </p:nvSpPr>
        <p:spPr bwMode="auto">
          <a:xfrm>
            <a:off x="7389813" y="2276475"/>
            <a:ext cx="8699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FontTx/>
              <a:buNone/>
            </a:pPr>
            <a:r>
              <a:rPr lang="zh-CN" altLang="en-US" sz="1800">
                <a:solidFill>
                  <a:srgbClr val="000000"/>
                </a:solidFill>
                <a:latin typeface="Times New Roman" panose="02020603050405020304" pitchFamily="18" charset="0"/>
                <a:ea typeface="黑体" panose="02010609060101010101" pitchFamily="49" charset="-122"/>
              </a:rPr>
              <a:t>路由器</a:t>
            </a:r>
          </a:p>
        </p:txBody>
      </p:sp>
      <p:sp>
        <p:nvSpPr>
          <p:cNvPr id="74797" name="Text Box 177"/>
          <p:cNvSpPr txBox="1">
            <a:spLocks noChangeArrowheads="1"/>
          </p:cNvSpPr>
          <p:nvPr/>
        </p:nvSpPr>
        <p:spPr bwMode="auto">
          <a:xfrm>
            <a:off x="2855913" y="4384675"/>
            <a:ext cx="8699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FontTx/>
              <a:buNone/>
            </a:pPr>
            <a:r>
              <a:rPr lang="zh-CN" altLang="en-US" sz="1800">
                <a:solidFill>
                  <a:srgbClr val="000000"/>
                </a:solidFill>
                <a:latin typeface="Times New Roman" panose="02020603050405020304" pitchFamily="18" charset="0"/>
                <a:ea typeface="黑体" panose="02010609060101010101" pitchFamily="49" charset="-122"/>
              </a:rPr>
              <a:t>路由器</a:t>
            </a:r>
          </a:p>
        </p:txBody>
      </p:sp>
      <p:sp>
        <p:nvSpPr>
          <p:cNvPr id="74798" name="Text Box 178"/>
          <p:cNvSpPr txBox="1">
            <a:spLocks noChangeArrowheads="1"/>
          </p:cNvSpPr>
          <p:nvPr/>
        </p:nvSpPr>
        <p:spPr bwMode="auto">
          <a:xfrm>
            <a:off x="4762500" y="5041900"/>
            <a:ext cx="8699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FontTx/>
              <a:buNone/>
            </a:pPr>
            <a:r>
              <a:rPr lang="zh-CN" altLang="en-US" sz="1800">
                <a:solidFill>
                  <a:srgbClr val="000000"/>
                </a:solidFill>
                <a:latin typeface="Times New Roman" panose="02020603050405020304" pitchFamily="18" charset="0"/>
                <a:ea typeface="黑体" panose="02010609060101010101" pitchFamily="49" charset="-122"/>
              </a:rPr>
              <a:t>路由器</a:t>
            </a:r>
          </a:p>
        </p:txBody>
      </p:sp>
      <p:pic>
        <p:nvPicPr>
          <p:cNvPr id="74799" name="Picture 179"/>
          <p:cNvPicPr>
            <a:picLocks noChangeArrowheads="1"/>
          </p:cNvPicPr>
          <p:nvPr>
            <p:ph sz="half" idx="2"/>
          </p:nvPr>
        </p:nvPicPr>
        <p:blipFill>
          <a:blip r:embed="rId4">
            <a:extLst>
              <a:ext uri="{28A0092B-C50C-407E-A947-70E740481C1C}">
                <a14:useLocalDpi xmlns:a14="http://schemas.microsoft.com/office/drawing/2010/main" val="0"/>
              </a:ext>
            </a:extLst>
          </a:blip>
          <a:srcRect/>
          <a:stretch>
            <a:fillRect/>
          </a:stretch>
        </p:blipFill>
        <p:spPr>
          <a:xfrm>
            <a:off x="2417763" y="2544763"/>
            <a:ext cx="531812" cy="558800"/>
          </a:xfrm>
          <a:noFill/>
        </p:spPr>
      </p:pic>
      <p:sp>
        <p:nvSpPr>
          <p:cNvPr id="74800" name="Text Box 180"/>
          <p:cNvSpPr txBox="1">
            <a:spLocks noChangeArrowheads="1"/>
          </p:cNvSpPr>
          <p:nvPr/>
        </p:nvSpPr>
        <p:spPr bwMode="auto">
          <a:xfrm>
            <a:off x="1990725" y="2416175"/>
            <a:ext cx="3492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FontTx/>
              <a:buNone/>
            </a:pPr>
            <a:r>
              <a:rPr lang="en-US" altLang="zh-CN" sz="1800" b="1">
                <a:solidFill>
                  <a:srgbClr val="000000"/>
                </a:solidFill>
                <a:latin typeface="Times New Roman" panose="02020603050405020304" pitchFamily="18" charset="0"/>
                <a:ea typeface="黑体" panose="02010609060101010101" pitchFamily="49" charset="-122"/>
              </a:rPr>
              <a:t>A</a:t>
            </a:r>
          </a:p>
        </p:txBody>
      </p:sp>
      <p:pic>
        <p:nvPicPr>
          <p:cNvPr id="74801" name="Picture 181"/>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77400" y="5949950"/>
            <a:ext cx="549275" cy="593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4802" name="Text Box 182"/>
          <p:cNvSpPr txBox="1">
            <a:spLocks noChangeArrowheads="1"/>
          </p:cNvSpPr>
          <p:nvPr/>
        </p:nvSpPr>
        <p:spPr bwMode="auto">
          <a:xfrm>
            <a:off x="9480550" y="5949950"/>
            <a:ext cx="3365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FontTx/>
              <a:buNone/>
            </a:pPr>
            <a:r>
              <a:rPr lang="en-US" altLang="zh-CN" sz="1800" b="1">
                <a:solidFill>
                  <a:srgbClr val="000000"/>
                </a:solidFill>
                <a:latin typeface="Times New Roman" panose="02020603050405020304" pitchFamily="18" charset="0"/>
                <a:ea typeface="黑体" panose="02010609060101010101" pitchFamily="49" charset="-122"/>
              </a:rPr>
              <a:t>B</a:t>
            </a:r>
          </a:p>
        </p:txBody>
      </p:sp>
      <p:grpSp>
        <p:nvGrpSpPr>
          <p:cNvPr id="2" name="组合 1"/>
          <p:cNvGrpSpPr>
            <a:grpSpLocks/>
          </p:cNvGrpSpPr>
          <p:nvPr/>
        </p:nvGrpSpPr>
        <p:grpSpPr bwMode="auto">
          <a:xfrm>
            <a:off x="2424113" y="2519363"/>
            <a:ext cx="2232025" cy="981075"/>
            <a:chOff x="2424113" y="2519363"/>
            <a:chExt cx="2232025" cy="981075"/>
          </a:xfrm>
        </p:grpSpPr>
        <p:sp>
          <p:nvSpPr>
            <p:cNvPr id="74827" name="Line 183"/>
            <p:cNvSpPr>
              <a:spLocks noChangeShapeType="1"/>
            </p:cNvSpPr>
            <p:nvPr/>
          </p:nvSpPr>
          <p:spPr bwMode="auto">
            <a:xfrm>
              <a:off x="2713038" y="2708275"/>
              <a:ext cx="1943100" cy="792163"/>
            </a:xfrm>
            <a:prstGeom prst="line">
              <a:avLst/>
            </a:prstGeom>
            <a:noFill/>
            <a:ln w="57150">
              <a:solidFill>
                <a:srgbClr val="FF330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74828" name="Group 211"/>
            <p:cNvGrpSpPr>
              <a:grpSpLocks/>
            </p:cNvGrpSpPr>
            <p:nvPr/>
          </p:nvGrpSpPr>
          <p:grpSpPr bwMode="auto">
            <a:xfrm rot="1281604">
              <a:off x="2424113" y="2519363"/>
              <a:ext cx="1079500" cy="287337"/>
              <a:chOff x="476" y="3793"/>
              <a:chExt cx="680" cy="181"/>
            </a:xfrm>
          </p:grpSpPr>
          <p:sp>
            <p:nvSpPr>
              <p:cNvPr id="74829" name="Rectangle 212"/>
              <p:cNvSpPr>
                <a:spLocks noChangeArrowheads="1"/>
              </p:cNvSpPr>
              <p:nvPr/>
            </p:nvSpPr>
            <p:spPr bwMode="auto">
              <a:xfrm>
                <a:off x="476" y="3793"/>
                <a:ext cx="499" cy="181"/>
              </a:xfrm>
              <a:prstGeom prst="rect">
                <a:avLst/>
              </a:prstGeom>
              <a:solidFill>
                <a:srgbClr val="FF99CC"/>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FontTx/>
                  <a:buNone/>
                </a:pPr>
                <a:endParaRPr lang="zh-CN" altLang="en-US" sz="1800">
                  <a:ea typeface="黑体" panose="02010609060101010101" pitchFamily="49" charset="-122"/>
                </a:endParaRPr>
              </a:p>
            </p:txBody>
          </p:sp>
          <p:sp>
            <p:nvSpPr>
              <p:cNvPr id="74830" name="Rectangle 213"/>
              <p:cNvSpPr>
                <a:spLocks noChangeArrowheads="1"/>
              </p:cNvSpPr>
              <p:nvPr/>
            </p:nvSpPr>
            <p:spPr bwMode="auto">
              <a:xfrm>
                <a:off x="975" y="3793"/>
                <a:ext cx="181" cy="181"/>
              </a:xfrm>
              <a:prstGeom prst="rect">
                <a:avLst/>
              </a:prstGeom>
              <a:solidFill>
                <a:srgbClr val="FFFF00"/>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FontTx/>
                  <a:buNone/>
                </a:pPr>
                <a:endParaRPr lang="zh-CN" altLang="en-US" sz="1800">
                  <a:ea typeface="黑体" panose="02010609060101010101" pitchFamily="49" charset="-122"/>
                </a:endParaRPr>
              </a:p>
            </p:txBody>
          </p:sp>
        </p:grpSp>
      </p:grpSp>
      <p:grpSp>
        <p:nvGrpSpPr>
          <p:cNvPr id="4" name="组合 3"/>
          <p:cNvGrpSpPr>
            <a:grpSpLocks/>
          </p:cNvGrpSpPr>
          <p:nvPr/>
        </p:nvGrpSpPr>
        <p:grpSpPr bwMode="auto">
          <a:xfrm>
            <a:off x="7392988" y="2655888"/>
            <a:ext cx="2879725" cy="1276350"/>
            <a:chOff x="7392988" y="2655888"/>
            <a:chExt cx="2879725" cy="1276350"/>
          </a:xfrm>
        </p:grpSpPr>
        <p:sp>
          <p:nvSpPr>
            <p:cNvPr id="74823" name="Line 185"/>
            <p:cNvSpPr>
              <a:spLocks noChangeShapeType="1"/>
            </p:cNvSpPr>
            <p:nvPr/>
          </p:nvSpPr>
          <p:spPr bwMode="auto">
            <a:xfrm>
              <a:off x="7753350" y="2852738"/>
              <a:ext cx="2519363" cy="1079500"/>
            </a:xfrm>
            <a:prstGeom prst="line">
              <a:avLst/>
            </a:prstGeom>
            <a:noFill/>
            <a:ln w="57150">
              <a:solidFill>
                <a:srgbClr val="FF330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74824" name="Group 214"/>
            <p:cNvGrpSpPr>
              <a:grpSpLocks/>
            </p:cNvGrpSpPr>
            <p:nvPr/>
          </p:nvGrpSpPr>
          <p:grpSpPr bwMode="auto">
            <a:xfrm rot="1281604">
              <a:off x="7392988" y="2655888"/>
              <a:ext cx="1079500" cy="287337"/>
              <a:chOff x="476" y="3793"/>
              <a:chExt cx="680" cy="181"/>
            </a:xfrm>
          </p:grpSpPr>
          <p:sp>
            <p:nvSpPr>
              <p:cNvPr id="74825" name="Rectangle 215"/>
              <p:cNvSpPr>
                <a:spLocks noChangeArrowheads="1"/>
              </p:cNvSpPr>
              <p:nvPr/>
            </p:nvSpPr>
            <p:spPr bwMode="auto">
              <a:xfrm>
                <a:off x="476" y="3793"/>
                <a:ext cx="499" cy="181"/>
              </a:xfrm>
              <a:prstGeom prst="rect">
                <a:avLst/>
              </a:prstGeom>
              <a:solidFill>
                <a:srgbClr val="FF99CC"/>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FontTx/>
                  <a:buNone/>
                </a:pPr>
                <a:endParaRPr lang="zh-CN" altLang="en-US" sz="1800">
                  <a:ea typeface="黑体" panose="02010609060101010101" pitchFamily="49" charset="-122"/>
                </a:endParaRPr>
              </a:p>
            </p:txBody>
          </p:sp>
          <p:sp>
            <p:nvSpPr>
              <p:cNvPr id="74826" name="Rectangle 216"/>
              <p:cNvSpPr>
                <a:spLocks noChangeArrowheads="1"/>
              </p:cNvSpPr>
              <p:nvPr/>
            </p:nvSpPr>
            <p:spPr bwMode="auto">
              <a:xfrm>
                <a:off x="975" y="3793"/>
                <a:ext cx="181" cy="181"/>
              </a:xfrm>
              <a:prstGeom prst="rect">
                <a:avLst/>
              </a:prstGeom>
              <a:solidFill>
                <a:srgbClr val="FFFF00"/>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FontTx/>
                  <a:buNone/>
                </a:pPr>
                <a:endParaRPr lang="zh-CN" altLang="en-US" sz="1800">
                  <a:ea typeface="黑体" panose="02010609060101010101" pitchFamily="49" charset="-122"/>
                </a:endParaRPr>
              </a:p>
            </p:txBody>
          </p:sp>
        </p:grpSp>
      </p:grpSp>
      <p:grpSp>
        <p:nvGrpSpPr>
          <p:cNvPr id="3" name="组合 2"/>
          <p:cNvGrpSpPr>
            <a:grpSpLocks/>
          </p:cNvGrpSpPr>
          <p:nvPr/>
        </p:nvGrpSpPr>
        <p:grpSpPr bwMode="auto">
          <a:xfrm>
            <a:off x="4656138" y="2924175"/>
            <a:ext cx="2952750" cy="792163"/>
            <a:chOff x="4656004" y="2923699"/>
            <a:chExt cx="2952750" cy="792162"/>
          </a:xfrm>
        </p:grpSpPr>
        <p:sp>
          <p:nvSpPr>
            <p:cNvPr id="74819" name="Line 184"/>
            <p:cNvSpPr>
              <a:spLocks noChangeShapeType="1"/>
            </p:cNvSpPr>
            <p:nvPr/>
          </p:nvSpPr>
          <p:spPr bwMode="auto">
            <a:xfrm flipV="1">
              <a:off x="4944929" y="2923699"/>
              <a:ext cx="2663825" cy="792162"/>
            </a:xfrm>
            <a:prstGeom prst="line">
              <a:avLst/>
            </a:prstGeom>
            <a:noFill/>
            <a:ln w="57150">
              <a:solidFill>
                <a:srgbClr val="FF330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74820" name="Group 217"/>
            <p:cNvGrpSpPr>
              <a:grpSpLocks/>
            </p:cNvGrpSpPr>
            <p:nvPr/>
          </p:nvGrpSpPr>
          <p:grpSpPr bwMode="auto">
            <a:xfrm rot="-924805">
              <a:off x="4656004" y="3374549"/>
              <a:ext cx="1079500" cy="287337"/>
              <a:chOff x="476" y="3793"/>
              <a:chExt cx="680" cy="181"/>
            </a:xfrm>
          </p:grpSpPr>
          <p:sp>
            <p:nvSpPr>
              <p:cNvPr id="74821" name="Rectangle 218"/>
              <p:cNvSpPr>
                <a:spLocks noChangeArrowheads="1"/>
              </p:cNvSpPr>
              <p:nvPr/>
            </p:nvSpPr>
            <p:spPr bwMode="auto">
              <a:xfrm>
                <a:off x="476" y="3793"/>
                <a:ext cx="499" cy="181"/>
              </a:xfrm>
              <a:prstGeom prst="rect">
                <a:avLst/>
              </a:prstGeom>
              <a:solidFill>
                <a:srgbClr val="FF99CC"/>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FontTx/>
                  <a:buNone/>
                </a:pPr>
                <a:endParaRPr lang="zh-CN" altLang="en-US" sz="1800">
                  <a:ea typeface="黑体" panose="02010609060101010101" pitchFamily="49" charset="-122"/>
                </a:endParaRPr>
              </a:p>
            </p:txBody>
          </p:sp>
          <p:sp>
            <p:nvSpPr>
              <p:cNvPr id="74822" name="Rectangle 219"/>
              <p:cNvSpPr>
                <a:spLocks noChangeArrowheads="1"/>
              </p:cNvSpPr>
              <p:nvPr/>
            </p:nvSpPr>
            <p:spPr bwMode="auto">
              <a:xfrm>
                <a:off x="975" y="3793"/>
                <a:ext cx="181" cy="181"/>
              </a:xfrm>
              <a:prstGeom prst="rect">
                <a:avLst/>
              </a:prstGeom>
              <a:solidFill>
                <a:srgbClr val="FFFF00"/>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FontTx/>
                  <a:buNone/>
                </a:pPr>
                <a:endParaRPr lang="zh-CN" altLang="en-US" sz="1800">
                  <a:ea typeface="黑体" panose="02010609060101010101" pitchFamily="49" charset="-122"/>
                </a:endParaRPr>
              </a:p>
            </p:txBody>
          </p:sp>
        </p:grpSp>
      </p:grpSp>
      <p:grpSp>
        <p:nvGrpSpPr>
          <p:cNvPr id="5" name="组合 4"/>
          <p:cNvGrpSpPr>
            <a:grpSpLocks/>
          </p:cNvGrpSpPr>
          <p:nvPr/>
        </p:nvGrpSpPr>
        <p:grpSpPr bwMode="auto">
          <a:xfrm>
            <a:off x="9913938" y="3732213"/>
            <a:ext cx="733425" cy="2452687"/>
            <a:chOff x="9913938" y="3732213"/>
            <a:chExt cx="733425" cy="2452687"/>
          </a:xfrm>
        </p:grpSpPr>
        <p:sp>
          <p:nvSpPr>
            <p:cNvPr id="74815" name="Line 186"/>
            <p:cNvSpPr>
              <a:spLocks noChangeShapeType="1"/>
            </p:cNvSpPr>
            <p:nvPr/>
          </p:nvSpPr>
          <p:spPr bwMode="auto">
            <a:xfrm flipH="1">
              <a:off x="9913938" y="4149725"/>
              <a:ext cx="431800" cy="2035175"/>
            </a:xfrm>
            <a:prstGeom prst="line">
              <a:avLst/>
            </a:prstGeom>
            <a:noFill/>
            <a:ln w="57150">
              <a:solidFill>
                <a:srgbClr val="FF330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74816" name="Group 220"/>
            <p:cNvGrpSpPr>
              <a:grpSpLocks/>
            </p:cNvGrpSpPr>
            <p:nvPr/>
          </p:nvGrpSpPr>
          <p:grpSpPr bwMode="auto">
            <a:xfrm rot="6056305">
              <a:off x="9963944" y="4128294"/>
              <a:ext cx="1079500" cy="287338"/>
              <a:chOff x="476" y="3793"/>
              <a:chExt cx="680" cy="181"/>
            </a:xfrm>
          </p:grpSpPr>
          <p:sp>
            <p:nvSpPr>
              <p:cNvPr id="74817" name="Rectangle 221"/>
              <p:cNvSpPr>
                <a:spLocks noChangeArrowheads="1"/>
              </p:cNvSpPr>
              <p:nvPr/>
            </p:nvSpPr>
            <p:spPr bwMode="auto">
              <a:xfrm>
                <a:off x="476" y="3793"/>
                <a:ext cx="499" cy="181"/>
              </a:xfrm>
              <a:prstGeom prst="rect">
                <a:avLst/>
              </a:prstGeom>
              <a:solidFill>
                <a:srgbClr val="FF99CC"/>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FontTx/>
                  <a:buNone/>
                </a:pPr>
                <a:endParaRPr lang="zh-CN" altLang="en-US" sz="1800">
                  <a:ea typeface="黑体" panose="02010609060101010101" pitchFamily="49" charset="-122"/>
                </a:endParaRPr>
              </a:p>
            </p:txBody>
          </p:sp>
          <p:sp>
            <p:nvSpPr>
              <p:cNvPr id="74818" name="Rectangle 222"/>
              <p:cNvSpPr>
                <a:spLocks noChangeArrowheads="1"/>
              </p:cNvSpPr>
              <p:nvPr/>
            </p:nvSpPr>
            <p:spPr bwMode="auto">
              <a:xfrm>
                <a:off x="975" y="3793"/>
                <a:ext cx="181" cy="181"/>
              </a:xfrm>
              <a:prstGeom prst="rect">
                <a:avLst/>
              </a:prstGeom>
              <a:solidFill>
                <a:srgbClr val="FFFF00"/>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FontTx/>
                  <a:buNone/>
                </a:pPr>
                <a:endParaRPr lang="zh-CN" altLang="en-US" sz="1800">
                  <a:ea typeface="黑体" panose="02010609060101010101" pitchFamily="49" charset="-122"/>
                </a:endParaRPr>
              </a:p>
            </p:txBody>
          </p:sp>
        </p:grpSp>
      </p:grpSp>
      <p:sp>
        <p:nvSpPr>
          <p:cNvPr id="74807" name="Rectangle 223"/>
          <p:cNvSpPr>
            <a:spLocks noChangeArrowheads="1"/>
          </p:cNvSpPr>
          <p:nvPr/>
        </p:nvSpPr>
        <p:spPr bwMode="auto">
          <a:xfrm>
            <a:off x="4129088" y="6154738"/>
            <a:ext cx="4000500" cy="449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FontTx/>
              <a:buNone/>
            </a:pPr>
            <a:r>
              <a:rPr lang="zh-CN" altLang="en-US" sz="2000">
                <a:latin typeface="微软雅黑" panose="020B0503020204020204" pitchFamily="34" charset="-122"/>
                <a:ea typeface="微软雅黑" panose="020B0503020204020204" pitchFamily="34" charset="-122"/>
              </a:rPr>
              <a:t>基于</a:t>
            </a:r>
            <a:r>
              <a:rPr lang="zh-CN" altLang="en-US" sz="2000" b="1">
                <a:solidFill>
                  <a:srgbClr val="0070C0"/>
                </a:solidFill>
                <a:latin typeface="微软雅黑" panose="020B0503020204020204" pitchFamily="34" charset="-122"/>
                <a:ea typeface="微软雅黑" panose="020B0503020204020204" pitchFamily="34" charset="-122"/>
              </a:rPr>
              <a:t>存储转发</a:t>
            </a:r>
            <a:r>
              <a:rPr lang="zh-CN" altLang="en-US" sz="2000">
                <a:latin typeface="微软雅黑" panose="020B0503020204020204" pitchFamily="34" charset="-122"/>
                <a:ea typeface="微软雅黑" panose="020B0503020204020204" pitchFamily="34" charset="-122"/>
              </a:rPr>
              <a:t>的分组交换</a:t>
            </a:r>
          </a:p>
        </p:txBody>
      </p:sp>
      <p:sp>
        <p:nvSpPr>
          <p:cNvPr id="74808" name="矩形 1"/>
          <p:cNvSpPr>
            <a:spLocks noChangeArrowheads="1"/>
          </p:cNvSpPr>
          <p:nvPr/>
        </p:nvSpPr>
        <p:spPr bwMode="auto">
          <a:xfrm>
            <a:off x="9677400" y="862013"/>
            <a:ext cx="268287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ea typeface="黑体" panose="02010609060101010101" pitchFamily="49" charset="-122"/>
              </a:defRPr>
            </a:lvl1pPr>
            <a:lvl2pPr marL="742950" indent="-285750">
              <a:defRPr>
                <a:solidFill>
                  <a:schemeClr val="tx1"/>
                </a:solidFill>
                <a:latin typeface="Verdana" panose="020B0604030504040204" pitchFamily="34" charset="0"/>
                <a:ea typeface="黑体" panose="02010609060101010101" pitchFamily="49" charset="-122"/>
              </a:defRPr>
            </a:lvl2pPr>
            <a:lvl3pPr marL="1143000" indent="-228600">
              <a:defRPr>
                <a:solidFill>
                  <a:schemeClr val="tx1"/>
                </a:solidFill>
                <a:latin typeface="Verdana" panose="020B0604030504040204" pitchFamily="34" charset="0"/>
                <a:ea typeface="黑体" panose="02010609060101010101" pitchFamily="49" charset="-122"/>
              </a:defRPr>
            </a:lvl3pPr>
            <a:lvl4pPr marL="1600200" indent="-228600">
              <a:defRPr>
                <a:solidFill>
                  <a:schemeClr val="tx1"/>
                </a:solidFill>
                <a:latin typeface="Verdana" panose="020B0604030504040204" pitchFamily="34" charset="0"/>
                <a:ea typeface="黑体" panose="02010609060101010101" pitchFamily="49" charset="-122"/>
              </a:defRPr>
            </a:lvl4pPr>
            <a:lvl5pPr marL="2057400" indent="-228600">
              <a:defRPr>
                <a:solidFill>
                  <a:schemeClr val="tx1"/>
                </a:solidFill>
                <a:latin typeface="Verdana" panose="020B0604030504040204" pitchFamily="34" charset="0"/>
                <a:ea typeface="黑体" panose="02010609060101010101" pitchFamily="49"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9pPr>
          </a:lstStyle>
          <a:p>
            <a:pPr eaLnBrk="1" hangingPunct="1"/>
            <a:r>
              <a:rPr lang="zh-CN" altLang="en-US">
                <a:solidFill>
                  <a:srgbClr val="000000"/>
                </a:solidFill>
                <a:latin typeface="Times New Roman" panose="02020603050405020304" pitchFamily="18" charset="0"/>
              </a:rPr>
              <a:t>路由器根据分组的目标地址查找路由表，获得转发的端口。</a:t>
            </a:r>
          </a:p>
        </p:txBody>
      </p:sp>
      <p:sp>
        <p:nvSpPr>
          <p:cNvPr id="74809" name="矩形 2"/>
          <p:cNvSpPr>
            <a:spLocks noChangeArrowheads="1"/>
          </p:cNvSpPr>
          <p:nvPr/>
        </p:nvSpPr>
        <p:spPr bwMode="auto">
          <a:xfrm>
            <a:off x="4225925" y="3589338"/>
            <a:ext cx="3206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erdana" panose="020B0604030504040204" pitchFamily="34" charset="0"/>
                <a:ea typeface="黑体" panose="02010609060101010101" pitchFamily="49" charset="-122"/>
              </a:defRPr>
            </a:lvl1pPr>
            <a:lvl2pPr marL="742950" indent="-285750">
              <a:defRPr>
                <a:solidFill>
                  <a:schemeClr val="tx1"/>
                </a:solidFill>
                <a:latin typeface="Verdana" panose="020B0604030504040204" pitchFamily="34" charset="0"/>
                <a:ea typeface="黑体" panose="02010609060101010101" pitchFamily="49" charset="-122"/>
              </a:defRPr>
            </a:lvl2pPr>
            <a:lvl3pPr marL="1143000" indent="-228600">
              <a:defRPr>
                <a:solidFill>
                  <a:schemeClr val="tx1"/>
                </a:solidFill>
                <a:latin typeface="Verdana" panose="020B0604030504040204" pitchFamily="34" charset="0"/>
                <a:ea typeface="黑体" panose="02010609060101010101" pitchFamily="49" charset="-122"/>
              </a:defRPr>
            </a:lvl3pPr>
            <a:lvl4pPr marL="1600200" indent="-228600">
              <a:defRPr>
                <a:solidFill>
                  <a:schemeClr val="tx1"/>
                </a:solidFill>
                <a:latin typeface="Verdana" panose="020B0604030504040204" pitchFamily="34" charset="0"/>
                <a:ea typeface="黑体" panose="02010609060101010101" pitchFamily="49" charset="-122"/>
              </a:defRPr>
            </a:lvl4pPr>
            <a:lvl5pPr marL="2057400" indent="-228600">
              <a:defRPr>
                <a:solidFill>
                  <a:schemeClr val="tx1"/>
                </a:solidFill>
                <a:latin typeface="Verdana" panose="020B0604030504040204" pitchFamily="34" charset="0"/>
                <a:ea typeface="黑体" panose="02010609060101010101" pitchFamily="49"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9pPr>
          </a:lstStyle>
          <a:p>
            <a:r>
              <a:rPr lang="en-US" altLang="zh-CN">
                <a:latin typeface="微软雅黑" panose="020B0503020204020204" pitchFamily="34" charset="-122"/>
                <a:ea typeface="微软雅黑" panose="020B0503020204020204" pitchFamily="34" charset="-122"/>
              </a:rPr>
              <a:t>1</a:t>
            </a:r>
            <a:endParaRPr lang="zh-CN" altLang="en-US"/>
          </a:p>
        </p:txBody>
      </p:sp>
      <p:sp>
        <p:nvSpPr>
          <p:cNvPr id="74810" name="矩形 226"/>
          <p:cNvSpPr>
            <a:spLocks noChangeArrowheads="1"/>
          </p:cNvSpPr>
          <p:nvPr/>
        </p:nvSpPr>
        <p:spPr bwMode="auto">
          <a:xfrm>
            <a:off x="5062538" y="3816350"/>
            <a:ext cx="31908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erdana" panose="020B0604030504040204" pitchFamily="34" charset="0"/>
                <a:ea typeface="黑体" panose="02010609060101010101" pitchFamily="49" charset="-122"/>
              </a:defRPr>
            </a:lvl1pPr>
            <a:lvl2pPr marL="742950" indent="-285750">
              <a:defRPr>
                <a:solidFill>
                  <a:schemeClr val="tx1"/>
                </a:solidFill>
                <a:latin typeface="Verdana" panose="020B0604030504040204" pitchFamily="34" charset="0"/>
                <a:ea typeface="黑体" panose="02010609060101010101" pitchFamily="49" charset="-122"/>
              </a:defRPr>
            </a:lvl2pPr>
            <a:lvl3pPr marL="1143000" indent="-228600">
              <a:defRPr>
                <a:solidFill>
                  <a:schemeClr val="tx1"/>
                </a:solidFill>
                <a:latin typeface="Verdana" panose="020B0604030504040204" pitchFamily="34" charset="0"/>
                <a:ea typeface="黑体" panose="02010609060101010101" pitchFamily="49" charset="-122"/>
              </a:defRPr>
            </a:lvl3pPr>
            <a:lvl4pPr marL="1600200" indent="-228600">
              <a:defRPr>
                <a:solidFill>
                  <a:schemeClr val="tx1"/>
                </a:solidFill>
                <a:latin typeface="Verdana" panose="020B0604030504040204" pitchFamily="34" charset="0"/>
                <a:ea typeface="黑体" panose="02010609060101010101" pitchFamily="49" charset="-122"/>
              </a:defRPr>
            </a:lvl4pPr>
            <a:lvl5pPr marL="2057400" indent="-228600">
              <a:defRPr>
                <a:solidFill>
                  <a:schemeClr val="tx1"/>
                </a:solidFill>
                <a:latin typeface="Verdana" panose="020B0604030504040204" pitchFamily="34" charset="0"/>
                <a:ea typeface="黑体" panose="02010609060101010101" pitchFamily="49"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9pPr>
          </a:lstStyle>
          <a:p>
            <a:r>
              <a:rPr lang="en-US" altLang="zh-CN">
                <a:latin typeface="微软雅黑" panose="020B0503020204020204" pitchFamily="34" charset="-122"/>
                <a:ea typeface="微软雅黑" panose="020B0503020204020204" pitchFamily="34" charset="-122"/>
              </a:rPr>
              <a:t>2</a:t>
            </a:r>
            <a:endParaRPr lang="zh-CN" altLang="en-US"/>
          </a:p>
        </p:txBody>
      </p:sp>
      <p:sp>
        <p:nvSpPr>
          <p:cNvPr id="74811" name="矩形 227"/>
          <p:cNvSpPr>
            <a:spLocks noChangeArrowheads="1"/>
          </p:cNvSpPr>
          <p:nvPr/>
        </p:nvSpPr>
        <p:spPr bwMode="auto">
          <a:xfrm>
            <a:off x="5232400" y="3495675"/>
            <a:ext cx="31908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erdana" panose="020B0604030504040204" pitchFamily="34" charset="0"/>
                <a:ea typeface="黑体" panose="02010609060101010101" pitchFamily="49" charset="-122"/>
              </a:defRPr>
            </a:lvl1pPr>
            <a:lvl2pPr marL="742950" indent="-285750">
              <a:defRPr>
                <a:solidFill>
                  <a:schemeClr val="tx1"/>
                </a:solidFill>
                <a:latin typeface="Verdana" panose="020B0604030504040204" pitchFamily="34" charset="0"/>
                <a:ea typeface="黑体" panose="02010609060101010101" pitchFamily="49" charset="-122"/>
              </a:defRPr>
            </a:lvl2pPr>
            <a:lvl3pPr marL="1143000" indent="-228600">
              <a:defRPr>
                <a:solidFill>
                  <a:schemeClr val="tx1"/>
                </a:solidFill>
                <a:latin typeface="Verdana" panose="020B0604030504040204" pitchFamily="34" charset="0"/>
                <a:ea typeface="黑体" panose="02010609060101010101" pitchFamily="49" charset="-122"/>
              </a:defRPr>
            </a:lvl3pPr>
            <a:lvl4pPr marL="1600200" indent="-228600">
              <a:defRPr>
                <a:solidFill>
                  <a:schemeClr val="tx1"/>
                </a:solidFill>
                <a:latin typeface="Verdana" panose="020B0604030504040204" pitchFamily="34" charset="0"/>
                <a:ea typeface="黑体" panose="02010609060101010101" pitchFamily="49" charset="-122"/>
              </a:defRPr>
            </a:lvl4pPr>
            <a:lvl5pPr marL="2057400" indent="-228600">
              <a:defRPr>
                <a:solidFill>
                  <a:schemeClr val="tx1"/>
                </a:solidFill>
                <a:latin typeface="Verdana" panose="020B0604030504040204" pitchFamily="34" charset="0"/>
                <a:ea typeface="黑体" panose="02010609060101010101" pitchFamily="49"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9pPr>
          </a:lstStyle>
          <a:p>
            <a:r>
              <a:rPr lang="en-US" altLang="zh-CN">
                <a:latin typeface="微软雅黑" panose="020B0503020204020204" pitchFamily="34" charset="-122"/>
                <a:ea typeface="微软雅黑" panose="020B0503020204020204" pitchFamily="34" charset="-122"/>
              </a:rPr>
              <a:t>3</a:t>
            </a:r>
            <a:endParaRPr lang="zh-CN" altLang="en-US"/>
          </a:p>
        </p:txBody>
      </p:sp>
      <p:pic>
        <p:nvPicPr>
          <p:cNvPr id="74812" name="图片 5"/>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938588" y="2149475"/>
            <a:ext cx="1498600" cy="892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813" name="图片 233"/>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7075488" y="1395413"/>
            <a:ext cx="1497012" cy="893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814" name="图片 234"/>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307638" y="2836863"/>
            <a:ext cx="1498600" cy="892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矩形 177"/>
          <p:cNvSpPr>
            <a:spLocks noChangeArrowheads="1"/>
          </p:cNvSpPr>
          <p:nvPr/>
        </p:nvSpPr>
        <p:spPr bwMode="auto">
          <a:xfrm>
            <a:off x="7938" y="1195388"/>
            <a:ext cx="12192000" cy="5661025"/>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a:spAutoFit/>
          </a:bodyPr>
          <a:lstStyle>
            <a:lvl1pPr>
              <a:defRPr>
                <a:solidFill>
                  <a:schemeClr val="tx1"/>
                </a:solidFill>
                <a:latin typeface="Verdana" panose="020B0604030504040204" pitchFamily="34" charset="0"/>
                <a:ea typeface="黑体" panose="02010609060101010101" pitchFamily="49" charset="-122"/>
              </a:defRPr>
            </a:lvl1pPr>
            <a:lvl2pPr marL="742950" indent="-285750">
              <a:defRPr>
                <a:solidFill>
                  <a:schemeClr val="tx1"/>
                </a:solidFill>
                <a:latin typeface="Verdana" panose="020B0604030504040204" pitchFamily="34" charset="0"/>
                <a:ea typeface="黑体" panose="02010609060101010101" pitchFamily="49" charset="-122"/>
              </a:defRPr>
            </a:lvl2pPr>
            <a:lvl3pPr marL="1143000" indent="-228600">
              <a:defRPr>
                <a:solidFill>
                  <a:schemeClr val="tx1"/>
                </a:solidFill>
                <a:latin typeface="Verdana" panose="020B0604030504040204" pitchFamily="34" charset="0"/>
                <a:ea typeface="黑体" panose="02010609060101010101" pitchFamily="49" charset="-122"/>
              </a:defRPr>
            </a:lvl3pPr>
            <a:lvl4pPr marL="1600200" indent="-228600">
              <a:defRPr>
                <a:solidFill>
                  <a:schemeClr val="tx1"/>
                </a:solidFill>
                <a:latin typeface="Verdana" panose="020B0604030504040204" pitchFamily="34" charset="0"/>
                <a:ea typeface="黑体" panose="02010609060101010101" pitchFamily="49" charset="-122"/>
              </a:defRPr>
            </a:lvl4pPr>
            <a:lvl5pPr marL="2057400" indent="-228600">
              <a:defRPr>
                <a:solidFill>
                  <a:schemeClr val="tx1"/>
                </a:solidFill>
                <a:latin typeface="Verdana" panose="020B0604030504040204" pitchFamily="34" charset="0"/>
                <a:ea typeface="黑体" panose="02010609060101010101" pitchFamily="49"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9pPr>
          </a:lstStyle>
          <a:p>
            <a:pPr eaLnBrk="1" hangingPunct="1"/>
            <a:endParaRPr lang="zh-CN" altLang="en-US"/>
          </a:p>
        </p:txBody>
      </p:sp>
      <p:sp>
        <p:nvSpPr>
          <p:cNvPr id="111618" name="Rectangle 2"/>
          <p:cNvSpPr>
            <a:spLocks noGrp="1" noChangeArrowheads="1"/>
          </p:cNvSpPr>
          <p:nvPr>
            <p:ph type="title"/>
          </p:nvPr>
        </p:nvSpPr>
        <p:spPr>
          <a:xfrm>
            <a:off x="76200" y="908050"/>
            <a:ext cx="3041650" cy="536575"/>
          </a:xfrm>
        </p:spPr>
        <p:txBody>
          <a:bodyPr>
            <a:spAutoFit/>
          </a:bodyPr>
          <a:lstStyle/>
          <a:p>
            <a:pPr>
              <a:lnSpc>
                <a:spcPct val="120000"/>
              </a:lnSpc>
              <a:spcBef>
                <a:spcPts val="600"/>
              </a:spcBef>
              <a:defRPr/>
            </a:pPr>
            <a:r>
              <a:rPr lang="zh-CN" altLang="en-US" sz="2400" kern="1200" dirty="0">
                <a:solidFill>
                  <a:schemeClr val="tx1"/>
                </a:solidFill>
                <a:latin typeface="微软雅黑" panose="020B0503020204020204" pitchFamily="34" charset="-122"/>
                <a:ea typeface="微软雅黑" panose="020B0503020204020204" pitchFamily="34" charset="-122"/>
                <a:cs typeface="+mn-cs"/>
              </a:rPr>
              <a:t>三种交换的比较 </a:t>
            </a:r>
          </a:p>
        </p:txBody>
      </p:sp>
      <p:grpSp>
        <p:nvGrpSpPr>
          <p:cNvPr id="532483" name="Group 3"/>
          <p:cNvGrpSpPr>
            <a:grpSpLocks/>
          </p:cNvGrpSpPr>
          <p:nvPr/>
        </p:nvGrpSpPr>
        <p:grpSpPr bwMode="auto">
          <a:xfrm>
            <a:off x="10115550" y="1506538"/>
            <a:ext cx="581025" cy="395287"/>
            <a:chOff x="4653" y="1615"/>
            <a:chExt cx="366" cy="249"/>
          </a:xfrm>
        </p:grpSpPr>
        <p:sp>
          <p:nvSpPr>
            <p:cNvPr id="76975" name="AutoShape 4"/>
            <p:cNvSpPr>
              <a:spLocks noChangeArrowheads="1"/>
            </p:cNvSpPr>
            <p:nvPr/>
          </p:nvSpPr>
          <p:spPr bwMode="auto">
            <a:xfrm rot="5400000">
              <a:off x="4733" y="1579"/>
              <a:ext cx="211" cy="359"/>
            </a:xfrm>
            <a:prstGeom prst="parallelogram">
              <a:avLst>
                <a:gd name="adj" fmla="val 29162"/>
              </a:avLst>
            </a:prstGeom>
            <a:solidFill>
              <a:srgbClr val="DDDDD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FontTx/>
                <a:buNone/>
              </a:pPr>
              <a:endParaRPr lang="zh-CN" altLang="en-US" sz="1800">
                <a:ea typeface="黑体" panose="02010609060101010101" pitchFamily="49" charset="-122"/>
              </a:endParaRPr>
            </a:p>
          </p:txBody>
        </p:sp>
        <p:sp>
          <p:nvSpPr>
            <p:cNvPr id="76976" name="Text Box 5"/>
            <p:cNvSpPr txBox="1">
              <a:spLocks noChangeArrowheads="1"/>
            </p:cNvSpPr>
            <p:nvPr/>
          </p:nvSpPr>
          <p:spPr bwMode="auto">
            <a:xfrm rot="626605">
              <a:off x="4662" y="1615"/>
              <a:ext cx="265" cy="231"/>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FontTx/>
                <a:buNone/>
              </a:pPr>
              <a:r>
                <a:rPr kumimoji="1" lang="en-US" altLang="zh-CN" sz="1800">
                  <a:solidFill>
                    <a:srgbClr val="333399"/>
                  </a:solidFill>
                  <a:latin typeface="Arial" panose="020B0604020202020204" pitchFamily="34" charset="0"/>
                  <a:ea typeface="黑体" panose="02010609060101010101" pitchFamily="49" charset="-122"/>
                </a:rPr>
                <a:t>P</a:t>
              </a:r>
              <a:r>
                <a:rPr kumimoji="1" lang="en-US" altLang="zh-CN" sz="1800" baseline="-25000">
                  <a:solidFill>
                    <a:srgbClr val="333399"/>
                  </a:solidFill>
                  <a:latin typeface="Arial" panose="020B0604020202020204" pitchFamily="34" charset="0"/>
                  <a:ea typeface="黑体" panose="02010609060101010101" pitchFamily="49" charset="-122"/>
                </a:rPr>
                <a:t>1</a:t>
              </a:r>
              <a:endParaRPr kumimoji="1" lang="en-US" altLang="zh-CN" sz="1800">
                <a:solidFill>
                  <a:srgbClr val="333399"/>
                </a:solidFill>
                <a:latin typeface="Arial" panose="020B0604020202020204" pitchFamily="34" charset="0"/>
                <a:ea typeface="黑体" panose="02010609060101010101" pitchFamily="49" charset="-122"/>
              </a:endParaRPr>
            </a:p>
          </p:txBody>
        </p:sp>
        <p:sp>
          <p:nvSpPr>
            <p:cNvPr id="76977" name="Line 6"/>
            <p:cNvSpPr>
              <a:spLocks noChangeShapeType="1"/>
            </p:cNvSpPr>
            <p:nvPr/>
          </p:nvSpPr>
          <p:spPr bwMode="auto">
            <a:xfrm>
              <a:off x="4656" y="1650"/>
              <a:ext cx="363" cy="63"/>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978" name="Line 7"/>
            <p:cNvSpPr>
              <a:spLocks noChangeShapeType="1"/>
            </p:cNvSpPr>
            <p:nvPr/>
          </p:nvSpPr>
          <p:spPr bwMode="auto">
            <a:xfrm>
              <a:off x="4653" y="1801"/>
              <a:ext cx="363" cy="63"/>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979" name="AutoShape 8"/>
            <p:cNvSpPr>
              <a:spLocks noChangeArrowheads="1"/>
            </p:cNvSpPr>
            <p:nvPr/>
          </p:nvSpPr>
          <p:spPr bwMode="auto">
            <a:xfrm rot="746037">
              <a:off x="4847" y="1715"/>
              <a:ext cx="133" cy="126"/>
            </a:xfrm>
            <a:prstGeom prst="rightArrow">
              <a:avLst>
                <a:gd name="adj1" fmla="val 50000"/>
                <a:gd name="adj2" fmla="val 26389"/>
              </a:avLst>
            </a:prstGeom>
            <a:solidFill>
              <a:schemeClr val="bg1"/>
            </a:solidFill>
            <a:ln w="9525">
              <a:solidFill>
                <a:srgbClr val="3333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FontTx/>
                <a:buNone/>
              </a:pPr>
              <a:endParaRPr lang="zh-CN" altLang="en-US" sz="1800">
                <a:ea typeface="黑体" panose="02010609060101010101" pitchFamily="49" charset="-122"/>
              </a:endParaRPr>
            </a:p>
          </p:txBody>
        </p:sp>
      </p:grpSp>
      <p:grpSp>
        <p:nvGrpSpPr>
          <p:cNvPr id="532489" name="Group 9"/>
          <p:cNvGrpSpPr>
            <a:grpSpLocks/>
          </p:cNvGrpSpPr>
          <p:nvPr/>
        </p:nvGrpSpPr>
        <p:grpSpPr bwMode="auto">
          <a:xfrm>
            <a:off x="10107613" y="1790700"/>
            <a:ext cx="582612" cy="395288"/>
            <a:chOff x="4648" y="1794"/>
            <a:chExt cx="367" cy="249"/>
          </a:xfrm>
        </p:grpSpPr>
        <p:sp>
          <p:nvSpPr>
            <p:cNvPr id="76970" name="AutoShape 10"/>
            <p:cNvSpPr>
              <a:spLocks noChangeArrowheads="1"/>
            </p:cNvSpPr>
            <p:nvPr/>
          </p:nvSpPr>
          <p:spPr bwMode="auto">
            <a:xfrm rot="5400000">
              <a:off x="4729" y="1758"/>
              <a:ext cx="211" cy="359"/>
            </a:xfrm>
            <a:prstGeom prst="parallelogram">
              <a:avLst>
                <a:gd name="adj" fmla="val 29162"/>
              </a:avLst>
            </a:prstGeom>
            <a:solidFill>
              <a:srgbClr val="DDDDD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FontTx/>
                <a:buNone/>
              </a:pPr>
              <a:endParaRPr lang="zh-CN" altLang="en-US" sz="1800">
                <a:ea typeface="黑体" panose="02010609060101010101" pitchFamily="49" charset="-122"/>
              </a:endParaRPr>
            </a:p>
          </p:txBody>
        </p:sp>
        <p:sp>
          <p:nvSpPr>
            <p:cNvPr id="76971" name="Text Box 11"/>
            <p:cNvSpPr txBox="1">
              <a:spLocks noChangeArrowheads="1"/>
            </p:cNvSpPr>
            <p:nvPr/>
          </p:nvSpPr>
          <p:spPr bwMode="auto">
            <a:xfrm rot="626605">
              <a:off x="4651" y="1794"/>
              <a:ext cx="265" cy="231"/>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FontTx/>
                <a:buNone/>
              </a:pPr>
              <a:r>
                <a:rPr kumimoji="1" lang="en-US" altLang="zh-CN" sz="1800">
                  <a:solidFill>
                    <a:srgbClr val="333399"/>
                  </a:solidFill>
                  <a:latin typeface="Arial" panose="020B0604020202020204" pitchFamily="34" charset="0"/>
                  <a:ea typeface="黑体" panose="02010609060101010101" pitchFamily="49" charset="-122"/>
                </a:rPr>
                <a:t>P</a:t>
              </a:r>
              <a:r>
                <a:rPr kumimoji="1" lang="en-US" altLang="zh-CN" sz="1800" baseline="-25000">
                  <a:solidFill>
                    <a:srgbClr val="333399"/>
                  </a:solidFill>
                  <a:latin typeface="Arial" panose="020B0604020202020204" pitchFamily="34" charset="0"/>
                  <a:ea typeface="黑体" panose="02010609060101010101" pitchFamily="49" charset="-122"/>
                </a:rPr>
                <a:t>2</a:t>
              </a:r>
              <a:endParaRPr kumimoji="1" lang="en-US" altLang="zh-CN" sz="1800">
                <a:solidFill>
                  <a:srgbClr val="333399"/>
                </a:solidFill>
                <a:latin typeface="Arial" panose="020B0604020202020204" pitchFamily="34" charset="0"/>
                <a:ea typeface="黑体" panose="02010609060101010101" pitchFamily="49" charset="-122"/>
              </a:endParaRPr>
            </a:p>
          </p:txBody>
        </p:sp>
        <p:sp>
          <p:nvSpPr>
            <p:cNvPr id="76972" name="Line 12"/>
            <p:cNvSpPr>
              <a:spLocks noChangeShapeType="1"/>
            </p:cNvSpPr>
            <p:nvPr/>
          </p:nvSpPr>
          <p:spPr bwMode="auto">
            <a:xfrm>
              <a:off x="4652" y="1829"/>
              <a:ext cx="363" cy="63"/>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973" name="Line 13"/>
            <p:cNvSpPr>
              <a:spLocks noChangeShapeType="1"/>
            </p:cNvSpPr>
            <p:nvPr/>
          </p:nvSpPr>
          <p:spPr bwMode="auto">
            <a:xfrm>
              <a:off x="4648" y="1980"/>
              <a:ext cx="363" cy="63"/>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974" name="AutoShape 14"/>
            <p:cNvSpPr>
              <a:spLocks noChangeArrowheads="1"/>
            </p:cNvSpPr>
            <p:nvPr/>
          </p:nvSpPr>
          <p:spPr bwMode="auto">
            <a:xfrm rot="746037">
              <a:off x="4843" y="1894"/>
              <a:ext cx="132" cy="126"/>
            </a:xfrm>
            <a:prstGeom prst="rightArrow">
              <a:avLst>
                <a:gd name="adj1" fmla="val 50000"/>
                <a:gd name="adj2" fmla="val 26190"/>
              </a:avLst>
            </a:prstGeom>
            <a:solidFill>
              <a:schemeClr val="bg1"/>
            </a:solidFill>
            <a:ln w="9525">
              <a:solidFill>
                <a:srgbClr val="3333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FontTx/>
                <a:buNone/>
              </a:pPr>
              <a:endParaRPr lang="zh-CN" altLang="en-US" sz="1800">
                <a:ea typeface="黑体" panose="02010609060101010101" pitchFamily="49" charset="-122"/>
              </a:endParaRPr>
            </a:p>
          </p:txBody>
        </p:sp>
      </p:grpSp>
      <p:grpSp>
        <p:nvGrpSpPr>
          <p:cNvPr id="532495" name="Group 15"/>
          <p:cNvGrpSpPr>
            <a:grpSpLocks/>
          </p:cNvGrpSpPr>
          <p:nvPr/>
        </p:nvGrpSpPr>
        <p:grpSpPr bwMode="auto">
          <a:xfrm>
            <a:off x="10113963" y="2079625"/>
            <a:ext cx="581025" cy="385763"/>
            <a:chOff x="4652" y="1976"/>
            <a:chExt cx="366" cy="243"/>
          </a:xfrm>
        </p:grpSpPr>
        <p:sp>
          <p:nvSpPr>
            <p:cNvPr id="76965" name="AutoShape 16"/>
            <p:cNvSpPr>
              <a:spLocks noChangeArrowheads="1"/>
            </p:cNvSpPr>
            <p:nvPr/>
          </p:nvSpPr>
          <p:spPr bwMode="auto">
            <a:xfrm rot="5400000">
              <a:off x="4732" y="1934"/>
              <a:ext cx="211" cy="359"/>
            </a:xfrm>
            <a:prstGeom prst="parallelogram">
              <a:avLst>
                <a:gd name="adj" fmla="val 29162"/>
              </a:avLst>
            </a:prstGeom>
            <a:solidFill>
              <a:srgbClr val="DDDDD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FontTx/>
                <a:buNone/>
              </a:pPr>
              <a:endParaRPr lang="zh-CN" altLang="en-US" sz="1800">
                <a:ea typeface="黑体" panose="02010609060101010101" pitchFamily="49" charset="-122"/>
              </a:endParaRPr>
            </a:p>
          </p:txBody>
        </p:sp>
        <p:sp>
          <p:nvSpPr>
            <p:cNvPr id="76966" name="Text Box 17"/>
            <p:cNvSpPr txBox="1">
              <a:spLocks noChangeArrowheads="1"/>
            </p:cNvSpPr>
            <p:nvPr/>
          </p:nvSpPr>
          <p:spPr bwMode="auto">
            <a:xfrm rot="626605">
              <a:off x="4655" y="1976"/>
              <a:ext cx="265" cy="231"/>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FontTx/>
                <a:buNone/>
              </a:pPr>
              <a:r>
                <a:rPr kumimoji="1" lang="en-US" altLang="zh-CN" sz="1800">
                  <a:solidFill>
                    <a:srgbClr val="333399"/>
                  </a:solidFill>
                  <a:latin typeface="Arial" panose="020B0604020202020204" pitchFamily="34" charset="0"/>
                  <a:ea typeface="黑体" panose="02010609060101010101" pitchFamily="49" charset="-122"/>
                </a:rPr>
                <a:t>P</a:t>
              </a:r>
              <a:r>
                <a:rPr kumimoji="1" lang="en-US" altLang="zh-CN" sz="1800" baseline="-25000">
                  <a:solidFill>
                    <a:srgbClr val="333399"/>
                  </a:solidFill>
                  <a:latin typeface="Arial" panose="020B0604020202020204" pitchFamily="34" charset="0"/>
                  <a:ea typeface="黑体" panose="02010609060101010101" pitchFamily="49" charset="-122"/>
                </a:rPr>
                <a:t>3</a:t>
              </a:r>
              <a:endParaRPr kumimoji="1" lang="en-US" altLang="zh-CN" sz="1800">
                <a:solidFill>
                  <a:srgbClr val="333399"/>
                </a:solidFill>
                <a:latin typeface="Arial" panose="020B0604020202020204" pitchFamily="34" charset="0"/>
                <a:ea typeface="黑体" panose="02010609060101010101" pitchFamily="49" charset="-122"/>
              </a:endParaRPr>
            </a:p>
          </p:txBody>
        </p:sp>
        <p:sp>
          <p:nvSpPr>
            <p:cNvPr id="76967" name="Line 18"/>
            <p:cNvSpPr>
              <a:spLocks noChangeShapeType="1"/>
            </p:cNvSpPr>
            <p:nvPr/>
          </p:nvSpPr>
          <p:spPr bwMode="auto">
            <a:xfrm>
              <a:off x="4656" y="2004"/>
              <a:ext cx="362" cy="64"/>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968" name="Line 19"/>
            <p:cNvSpPr>
              <a:spLocks noChangeShapeType="1"/>
            </p:cNvSpPr>
            <p:nvPr/>
          </p:nvSpPr>
          <p:spPr bwMode="auto">
            <a:xfrm>
              <a:off x="4652" y="2155"/>
              <a:ext cx="363" cy="64"/>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969" name="AutoShape 20"/>
            <p:cNvSpPr>
              <a:spLocks noChangeArrowheads="1"/>
            </p:cNvSpPr>
            <p:nvPr/>
          </p:nvSpPr>
          <p:spPr bwMode="auto">
            <a:xfrm rot="746037">
              <a:off x="4846" y="2069"/>
              <a:ext cx="133" cy="127"/>
            </a:xfrm>
            <a:prstGeom prst="rightArrow">
              <a:avLst>
                <a:gd name="adj1" fmla="val 50000"/>
                <a:gd name="adj2" fmla="val 26181"/>
              </a:avLst>
            </a:prstGeom>
            <a:solidFill>
              <a:schemeClr val="bg1"/>
            </a:solidFill>
            <a:ln w="9525">
              <a:solidFill>
                <a:srgbClr val="3333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FontTx/>
                <a:buNone/>
              </a:pPr>
              <a:endParaRPr lang="zh-CN" altLang="en-US" sz="1800">
                <a:ea typeface="黑体" panose="02010609060101010101" pitchFamily="49" charset="-122"/>
              </a:endParaRPr>
            </a:p>
          </p:txBody>
        </p:sp>
      </p:grpSp>
      <p:grpSp>
        <p:nvGrpSpPr>
          <p:cNvPr id="532501" name="Group 21"/>
          <p:cNvGrpSpPr>
            <a:grpSpLocks/>
          </p:cNvGrpSpPr>
          <p:nvPr/>
        </p:nvGrpSpPr>
        <p:grpSpPr bwMode="auto">
          <a:xfrm>
            <a:off x="10120313" y="2349500"/>
            <a:ext cx="581025" cy="393700"/>
            <a:chOff x="4656" y="2146"/>
            <a:chExt cx="366" cy="248"/>
          </a:xfrm>
        </p:grpSpPr>
        <p:sp>
          <p:nvSpPr>
            <p:cNvPr id="76960" name="AutoShape 22"/>
            <p:cNvSpPr>
              <a:spLocks noChangeArrowheads="1"/>
            </p:cNvSpPr>
            <p:nvPr/>
          </p:nvSpPr>
          <p:spPr bwMode="auto">
            <a:xfrm rot="5400000">
              <a:off x="4737" y="2109"/>
              <a:ext cx="210" cy="359"/>
            </a:xfrm>
            <a:prstGeom prst="parallelogram">
              <a:avLst>
                <a:gd name="adj" fmla="val 29162"/>
              </a:avLst>
            </a:prstGeom>
            <a:solidFill>
              <a:srgbClr val="DDDDD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FontTx/>
                <a:buNone/>
              </a:pPr>
              <a:endParaRPr lang="zh-CN" altLang="en-US" sz="1800">
                <a:ea typeface="黑体" panose="02010609060101010101" pitchFamily="49" charset="-122"/>
              </a:endParaRPr>
            </a:p>
          </p:txBody>
        </p:sp>
        <p:sp>
          <p:nvSpPr>
            <p:cNvPr id="76961" name="Text Box 23"/>
            <p:cNvSpPr txBox="1">
              <a:spLocks noChangeArrowheads="1"/>
            </p:cNvSpPr>
            <p:nvPr/>
          </p:nvSpPr>
          <p:spPr bwMode="auto">
            <a:xfrm rot="626605">
              <a:off x="4659" y="2146"/>
              <a:ext cx="265" cy="231"/>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FontTx/>
                <a:buNone/>
              </a:pPr>
              <a:r>
                <a:rPr kumimoji="1" lang="en-US" altLang="zh-CN" sz="1800">
                  <a:solidFill>
                    <a:srgbClr val="333399"/>
                  </a:solidFill>
                  <a:latin typeface="Arial" panose="020B0604020202020204" pitchFamily="34" charset="0"/>
                  <a:ea typeface="黑体" panose="02010609060101010101" pitchFamily="49" charset="-122"/>
                </a:rPr>
                <a:t>P</a:t>
              </a:r>
              <a:r>
                <a:rPr kumimoji="1" lang="en-US" altLang="zh-CN" sz="1800" baseline="-25000">
                  <a:solidFill>
                    <a:srgbClr val="333399"/>
                  </a:solidFill>
                  <a:latin typeface="Arial" panose="020B0604020202020204" pitchFamily="34" charset="0"/>
                  <a:ea typeface="黑体" panose="02010609060101010101" pitchFamily="49" charset="-122"/>
                </a:rPr>
                <a:t>4</a:t>
              </a:r>
              <a:endParaRPr kumimoji="1" lang="en-US" altLang="zh-CN" sz="1800">
                <a:solidFill>
                  <a:srgbClr val="333399"/>
                </a:solidFill>
                <a:latin typeface="Arial" panose="020B0604020202020204" pitchFamily="34" charset="0"/>
                <a:ea typeface="黑体" panose="02010609060101010101" pitchFamily="49" charset="-122"/>
              </a:endParaRPr>
            </a:p>
          </p:txBody>
        </p:sp>
        <p:sp>
          <p:nvSpPr>
            <p:cNvPr id="76962" name="Line 24"/>
            <p:cNvSpPr>
              <a:spLocks noChangeShapeType="1"/>
            </p:cNvSpPr>
            <p:nvPr/>
          </p:nvSpPr>
          <p:spPr bwMode="auto">
            <a:xfrm>
              <a:off x="4659" y="2180"/>
              <a:ext cx="363" cy="63"/>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963" name="Line 25"/>
            <p:cNvSpPr>
              <a:spLocks noChangeShapeType="1"/>
            </p:cNvSpPr>
            <p:nvPr/>
          </p:nvSpPr>
          <p:spPr bwMode="auto">
            <a:xfrm>
              <a:off x="4656" y="2331"/>
              <a:ext cx="362" cy="63"/>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964" name="AutoShape 26"/>
            <p:cNvSpPr>
              <a:spLocks noChangeArrowheads="1"/>
            </p:cNvSpPr>
            <p:nvPr/>
          </p:nvSpPr>
          <p:spPr bwMode="auto">
            <a:xfrm rot="746037">
              <a:off x="4850" y="2245"/>
              <a:ext cx="132" cy="126"/>
            </a:xfrm>
            <a:prstGeom prst="rightArrow">
              <a:avLst>
                <a:gd name="adj1" fmla="val 50000"/>
                <a:gd name="adj2" fmla="val 26190"/>
              </a:avLst>
            </a:prstGeom>
            <a:solidFill>
              <a:schemeClr val="bg1"/>
            </a:solidFill>
            <a:ln w="9525">
              <a:solidFill>
                <a:srgbClr val="3333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FontTx/>
                <a:buNone/>
              </a:pPr>
              <a:endParaRPr lang="zh-CN" altLang="en-US" sz="1800">
                <a:ea typeface="黑体" panose="02010609060101010101" pitchFamily="49" charset="-122"/>
              </a:endParaRPr>
            </a:p>
          </p:txBody>
        </p:sp>
      </p:grpSp>
      <p:grpSp>
        <p:nvGrpSpPr>
          <p:cNvPr id="532507" name="Group 27"/>
          <p:cNvGrpSpPr>
            <a:grpSpLocks/>
          </p:cNvGrpSpPr>
          <p:nvPr/>
        </p:nvGrpSpPr>
        <p:grpSpPr bwMode="auto">
          <a:xfrm>
            <a:off x="10685463" y="1901825"/>
            <a:ext cx="585787" cy="384175"/>
            <a:chOff x="5012" y="1864"/>
            <a:chExt cx="369" cy="242"/>
          </a:xfrm>
        </p:grpSpPr>
        <p:sp>
          <p:nvSpPr>
            <p:cNvPr id="76955" name="AutoShape 28"/>
            <p:cNvSpPr>
              <a:spLocks noChangeArrowheads="1"/>
            </p:cNvSpPr>
            <p:nvPr/>
          </p:nvSpPr>
          <p:spPr bwMode="auto">
            <a:xfrm rot="5400000">
              <a:off x="5096" y="1821"/>
              <a:ext cx="210" cy="359"/>
            </a:xfrm>
            <a:prstGeom prst="parallelogram">
              <a:avLst>
                <a:gd name="adj" fmla="val 29162"/>
              </a:avLst>
            </a:prstGeom>
            <a:solidFill>
              <a:srgbClr val="DDDDD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FontTx/>
                <a:buNone/>
              </a:pPr>
              <a:endParaRPr lang="zh-CN" altLang="en-US" sz="1800">
                <a:ea typeface="黑体" panose="02010609060101010101" pitchFamily="49" charset="-122"/>
              </a:endParaRPr>
            </a:p>
          </p:txBody>
        </p:sp>
        <p:sp>
          <p:nvSpPr>
            <p:cNvPr id="76956" name="Text Box 29"/>
            <p:cNvSpPr txBox="1">
              <a:spLocks noChangeArrowheads="1"/>
            </p:cNvSpPr>
            <p:nvPr/>
          </p:nvSpPr>
          <p:spPr bwMode="auto">
            <a:xfrm rot="626605">
              <a:off x="5012" y="1864"/>
              <a:ext cx="265" cy="231"/>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FontTx/>
                <a:buNone/>
              </a:pPr>
              <a:r>
                <a:rPr kumimoji="1" lang="en-US" altLang="zh-CN" sz="1800">
                  <a:solidFill>
                    <a:srgbClr val="333399"/>
                  </a:solidFill>
                  <a:latin typeface="Arial" panose="020B0604020202020204" pitchFamily="34" charset="0"/>
                  <a:ea typeface="黑体" panose="02010609060101010101" pitchFamily="49" charset="-122"/>
                </a:rPr>
                <a:t>P</a:t>
              </a:r>
              <a:r>
                <a:rPr kumimoji="1" lang="en-US" altLang="zh-CN" sz="1800" baseline="-25000">
                  <a:solidFill>
                    <a:srgbClr val="333399"/>
                  </a:solidFill>
                  <a:latin typeface="Arial" panose="020B0604020202020204" pitchFamily="34" charset="0"/>
                  <a:ea typeface="黑体" panose="02010609060101010101" pitchFamily="49" charset="-122"/>
                </a:rPr>
                <a:t>1</a:t>
              </a:r>
              <a:endParaRPr kumimoji="1" lang="en-US" altLang="zh-CN" sz="1800">
                <a:solidFill>
                  <a:srgbClr val="333399"/>
                </a:solidFill>
                <a:latin typeface="Arial" panose="020B0604020202020204" pitchFamily="34" charset="0"/>
                <a:ea typeface="黑体" panose="02010609060101010101" pitchFamily="49" charset="-122"/>
              </a:endParaRPr>
            </a:p>
          </p:txBody>
        </p:sp>
        <p:sp>
          <p:nvSpPr>
            <p:cNvPr id="76957" name="Line 30"/>
            <p:cNvSpPr>
              <a:spLocks noChangeShapeType="1"/>
            </p:cNvSpPr>
            <p:nvPr/>
          </p:nvSpPr>
          <p:spPr bwMode="auto">
            <a:xfrm>
              <a:off x="5018" y="1892"/>
              <a:ext cx="363" cy="63"/>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958" name="Line 31"/>
            <p:cNvSpPr>
              <a:spLocks noChangeShapeType="1"/>
            </p:cNvSpPr>
            <p:nvPr/>
          </p:nvSpPr>
          <p:spPr bwMode="auto">
            <a:xfrm>
              <a:off x="5015" y="2043"/>
              <a:ext cx="362" cy="63"/>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959" name="AutoShape 32"/>
            <p:cNvSpPr>
              <a:spLocks noChangeArrowheads="1"/>
            </p:cNvSpPr>
            <p:nvPr/>
          </p:nvSpPr>
          <p:spPr bwMode="auto">
            <a:xfrm rot="746037">
              <a:off x="5209" y="1957"/>
              <a:ext cx="132" cy="126"/>
            </a:xfrm>
            <a:prstGeom prst="rightArrow">
              <a:avLst>
                <a:gd name="adj1" fmla="val 50000"/>
                <a:gd name="adj2" fmla="val 26190"/>
              </a:avLst>
            </a:prstGeom>
            <a:solidFill>
              <a:schemeClr val="bg1"/>
            </a:solidFill>
            <a:ln w="9525">
              <a:solidFill>
                <a:srgbClr val="3333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FontTx/>
                <a:buNone/>
              </a:pPr>
              <a:endParaRPr lang="zh-CN" altLang="en-US" sz="1800">
                <a:ea typeface="黑体" panose="02010609060101010101" pitchFamily="49" charset="-122"/>
              </a:endParaRPr>
            </a:p>
          </p:txBody>
        </p:sp>
      </p:grpSp>
      <p:grpSp>
        <p:nvGrpSpPr>
          <p:cNvPr id="532513" name="Group 33"/>
          <p:cNvGrpSpPr>
            <a:grpSpLocks/>
          </p:cNvGrpSpPr>
          <p:nvPr/>
        </p:nvGrpSpPr>
        <p:grpSpPr bwMode="auto">
          <a:xfrm>
            <a:off x="10677525" y="2166938"/>
            <a:ext cx="585788" cy="403225"/>
            <a:chOff x="5007" y="2031"/>
            <a:chExt cx="369" cy="254"/>
          </a:xfrm>
        </p:grpSpPr>
        <p:sp>
          <p:nvSpPr>
            <p:cNvPr id="76950" name="AutoShape 34"/>
            <p:cNvSpPr>
              <a:spLocks noChangeArrowheads="1"/>
            </p:cNvSpPr>
            <p:nvPr/>
          </p:nvSpPr>
          <p:spPr bwMode="auto">
            <a:xfrm rot="5400000">
              <a:off x="5091" y="2000"/>
              <a:ext cx="210" cy="359"/>
            </a:xfrm>
            <a:prstGeom prst="parallelogram">
              <a:avLst>
                <a:gd name="adj" fmla="val 29162"/>
              </a:avLst>
            </a:prstGeom>
            <a:solidFill>
              <a:srgbClr val="DDDDD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FontTx/>
                <a:buNone/>
              </a:pPr>
              <a:endParaRPr lang="zh-CN" altLang="en-US" sz="1800">
                <a:ea typeface="黑体" panose="02010609060101010101" pitchFamily="49" charset="-122"/>
              </a:endParaRPr>
            </a:p>
          </p:txBody>
        </p:sp>
        <p:sp>
          <p:nvSpPr>
            <p:cNvPr id="76951" name="Text Box 35"/>
            <p:cNvSpPr txBox="1">
              <a:spLocks noChangeArrowheads="1"/>
            </p:cNvSpPr>
            <p:nvPr/>
          </p:nvSpPr>
          <p:spPr bwMode="auto">
            <a:xfrm rot="626605">
              <a:off x="5007" y="2031"/>
              <a:ext cx="265" cy="231"/>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FontTx/>
                <a:buNone/>
              </a:pPr>
              <a:r>
                <a:rPr kumimoji="1" lang="en-US" altLang="zh-CN" sz="1800">
                  <a:solidFill>
                    <a:srgbClr val="333399"/>
                  </a:solidFill>
                  <a:latin typeface="Arial" panose="020B0604020202020204" pitchFamily="34" charset="0"/>
                  <a:ea typeface="黑体" panose="02010609060101010101" pitchFamily="49" charset="-122"/>
                </a:rPr>
                <a:t>P</a:t>
              </a:r>
              <a:r>
                <a:rPr kumimoji="1" lang="en-US" altLang="zh-CN" sz="1800" baseline="-25000">
                  <a:solidFill>
                    <a:srgbClr val="333399"/>
                  </a:solidFill>
                  <a:latin typeface="Arial" panose="020B0604020202020204" pitchFamily="34" charset="0"/>
                  <a:ea typeface="黑体" panose="02010609060101010101" pitchFamily="49" charset="-122"/>
                </a:rPr>
                <a:t>2</a:t>
              </a:r>
              <a:endParaRPr kumimoji="1" lang="en-US" altLang="zh-CN" sz="1800">
                <a:solidFill>
                  <a:srgbClr val="333399"/>
                </a:solidFill>
                <a:latin typeface="Arial" panose="020B0604020202020204" pitchFamily="34" charset="0"/>
                <a:ea typeface="黑体" panose="02010609060101010101" pitchFamily="49" charset="-122"/>
              </a:endParaRPr>
            </a:p>
          </p:txBody>
        </p:sp>
        <p:sp>
          <p:nvSpPr>
            <p:cNvPr id="76952" name="Line 36"/>
            <p:cNvSpPr>
              <a:spLocks noChangeShapeType="1"/>
            </p:cNvSpPr>
            <p:nvPr/>
          </p:nvSpPr>
          <p:spPr bwMode="auto">
            <a:xfrm>
              <a:off x="5014" y="2071"/>
              <a:ext cx="362" cy="63"/>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953" name="Line 37"/>
            <p:cNvSpPr>
              <a:spLocks noChangeShapeType="1"/>
            </p:cNvSpPr>
            <p:nvPr/>
          </p:nvSpPr>
          <p:spPr bwMode="auto">
            <a:xfrm>
              <a:off x="5010" y="2222"/>
              <a:ext cx="363" cy="63"/>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954" name="AutoShape 38"/>
            <p:cNvSpPr>
              <a:spLocks noChangeArrowheads="1"/>
            </p:cNvSpPr>
            <p:nvPr/>
          </p:nvSpPr>
          <p:spPr bwMode="auto">
            <a:xfrm rot="746037">
              <a:off x="5204" y="2136"/>
              <a:ext cx="133" cy="127"/>
            </a:xfrm>
            <a:prstGeom prst="rightArrow">
              <a:avLst>
                <a:gd name="adj1" fmla="val 50000"/>
                <a:gd name="adj2" fmla="val 26181"/>
              </a:avLst>
            </a:prstGeom>
            <a:solidFill>
              <a:schemeClr val="bg1"/>
            </a:solidFill>
            <a:ln w="9525">
              <a:solidFill>
                <a:srgbClr val="3333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FontTx/>
                <a:buNone/>
              </a:pPr>
              <a:endParaRPr lang="zh-CN" altLang="en-US" sz="1800">
                <a:ea typeface="黑体" panose="02010609060101010101" pitchFamily="49" charset="-122"/>
              </a:endParaRPr>
            </a:p>
          </p:txBody>
        </p:sp>
      </p:grpSp>
      <p:grpSp>
        <p:nvGrpSpPr>
          <p:cNvPr id="532519" name="Group 39"/>
          <p:cNvGrpSpPr>
            <a:grpSpLocks/>
          </p:cNvGrpSpPr>
          <p:nvPr/>
        </p:nvGrpSpPr>
        <p:grpSpPr bwMode="auto">
          <a:xfrm>
            <a:off x="10688638" y="2454275"/>
            <a:ext cx="581025" cy="395288"/>
            <a:chOff x="5014" y="2212"/>
            <a:chExt cx="366" cy="249"/>
          </a:xfrm>
        </p:grpSpPr>
        <p:sp>
          <p:nvSpPr>
            <p:cNvPr id="76945" name="AutoShape 40"/>
            <p:cNvSpPr>
              <a:spLocks noChangeArrowheads="1"/>
            </p:cNvSpPr>
            <p:nvPr/>
          </p:nvSpPr>
          <p:spPr bwMode="auto">
            <a:xfrm rot="5400000">
              <a:off x="5094" y="2176"/>
              <a:ext cx="211" cy="359"/>
            </a:xfrm>
            <a:prstGeom prst="parallelogram">
              <a:avLst>
                <a:gd name="adj" fmla="val 29162"/>
              </a:avLst>
            </a:prstGeom>
            <a:solidFill>
              <a:srgbClr val="DDDDD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FontTx/>
                <a:buNone/>
              </a:pPr>
              <a:endParaRPr lang="zh-CN" altLang="en-US" sz="1800">
                <a:ea typeface="黑体" panose="02010609060101010101" pitchFamily="49" charset="-122"/>
              </a:endParaRPr>
            </a:p>
          </p:txBody>
        </p:sp>
        <p:sp>
          <p:nvSpPr>
            <p:cNvPr id="76946" name="Text Box 41"/>
            <p:cNvSpPr txBox="1">
              <a:spLocks noChangeArrowheads="1"/>
            </p:cNvSpPr>
            <p:nvPr/>
          </p:nvSpPr>
          <p:spPr bwMode="auto">
            <a:xfrm rot="626605">
              <a:off x="5017" y="2212"/>
              <a:ext cx="265" cy="231"/>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FontTx/>
                <a:buNone/>
              </a:pPr>
              <a:r>
                <a:rPr kumimoji="1" lang="en-US" altLang="zh-CN" sz="1800">
                  <a:solidFill>
                    <a:srgbClr val="333399"/>
                  </a:solidFill>
                  <a:latin typeface="Arial" panose="020B0604020202020204" pitchFamily="34" charset="0"/>
                  <a:ea typeface="黑体" panose="02010609060101010101" pitchFamily="49" charset="-122"/>
                </a:rPr>
                <a:t>P</a:t>
              </a:r>
              <a:r>
                <a:rPr kumimoji="1" lang="en-US" altLang="zh-CN" sz="1800" baseline="-25000">
                  <a:solidFill>
                    <a:srgbClr val="333399"/>
                  </a:solidFill>
                  <a:latin typeface="Arial" panose="020B0604020202020204" pitchFamily="34" charset="0"/>
                  <a:ea typeface="黑体" panose="02010609060101010101" pitchFamily="49" charset="-122"/>
                </a:rPr>
                <a:t>3</a:t>
              </a:r>
              <a:endParaRPr kumimoji="1" lang="en-US" altLang="zh-CN" sz="1800">
                <a:solidFill>
                  <a:srgbClr val="333399"/>
                </a:solidFill>
                <a:latin typeface="Arial" panose="020B0604020202020204" pitchFamily="34" charset="0"/>
                <a:ea typeface="黑体" panose="02010609060101010101" pitchFamily="49" charset="-122"/>
              </a:endParaRPr>
            </a:p>
          </p:txBody>
        </p:sp>
        <p:sp>
          <p:nvSpPr>
            <p:cNvPr id="76947" name="Line 42"/>
            <p:cNvSpPr>
              <a:spLocks noChangeShapeType="1"/>
            </p:cNvSpPr>
            <p:nvPr/>
          </p:nvSpPr>
          <p:spPr bwMode="auto">
            <a:xfrm>
              <a:off x="5017" y="2247"/>
              <a:ext cx="363" cy="63"/>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948" name="Line 43"/>
            <p:cNvSpPr>
              <a:spLocks noChangeShapeType="1"/>
            </p:cNvSpPr>
            <p:nvPr/>
          </p:nvSpPr>
          <p:spPr bwMode="auto">
            <a:xfrm>
              <a:off x="5014" y="2398"/>
              <a:ext cx="362" cy="63"/>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949" name="AutoShape 44"/>
            <p:cNvSpPr>
              <a:spLocks noChangeArrowheads="1"/>
            </p:cNvSpPr>
            <p:nvPr/>
          </p:nvSpPr>
          <p:spPr bwMode="auto">
            <a:xfrm rot="746037">
              <a:off x="5208" y="2312"/>
              <a:ext cx="133" cy="126"/>
            </a:xfrm>
            <a:prstGeom prst="rightArrow">
              <a:avLst>
                <a:gd name="adj1" fmla="val 50000"/>
                <a:gd name="adj2" fmla="val 26389"/>
              </a:avLst>
            </a:prstGeom>
            <a:solidFill>
              <a:schemeClr val="bg1"/>
            </a:solidFill>
            <a:ln w="9525">
              <a:solidFill>
                <a:srgbClr val="3333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FontTx/>
                <a:buNone/>
              </a:pPr>
              <a:endParaRPr lang="zh-CN" altLang="en-US" sz="1800">
                <a:ea typeface="黑体" panose="02010609060101010101" pitchFamily="49" charset="-122"/>
              </a:endParaRPr>
            </a:p>
          </p:txBody>
        </p:sp>
      </p:grpSp>
      <p:grpSp>
        <p:nvGrpSpPr>
          <p:cNvPr id="532525" name="Group 45"/>
          <p:cNvGrpSpPr>
            <a:grpSpLocks/>
          </p:cNvGrpSpPr>
          <p:nvPr/>
        </p:nvGrpSpPr>
        <p:grpSpPr bwMode="auto">
          <a:xfrm>
            <a:off x="10688638" y="2724150"/>
            <a:ext cx="587375" cy="404813"/>
            <a:chOff x="5014" y="2382"/>
            <a:chExt cx="370" cy="255"/>
          </a:xfrm>
        </p:grpSpPr>
        <p:sp>
          <p:nvSpPr>
            <p:cNvPr id="76940" name="AutoShape 46"/>
            <p:cNvSpPr>
              <a:spLocks noChangeArrowheads="1"/>
            </p:cNvSpPr>
            <p:nvPr/>
          </p:nvSpPr>
          <p:spPr bwMode="auto">
            <a:xfrm rot="5400000">
              <a:off x="5098" y="2352"/>
              <a:ext cx="211" cy="359"/>
            </a:xfrm>
            <a:prstGeom prst="parallelogram">
              <a:avLst>
                <a:gd name="adj" fmla="val 29162"/>
              </a:avLst>
            </a:prstGeom>
            <a:solidFill>
              <a:srgbClr val="DDDDD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FontTx/>
                <a:buNone/>
              </a:pPr>
              <a:endParaRPr lang="zh-CN" altLang="en-US" sz="1800">
                <a:ea typeface="黑体" panose="02010609060101010101" pitchFamily="49" charset="-122"/>
              </a:endParaRPr>
            </a:p>
          </p:txBody>
        </p:sp>
        <p:sp>
          <p:nvSpPr>
            <p:cNvPr id="76941" name="Text Box 47"/>
            <p:cNvSpPr txBox="1">
              <a:spLocks noChangeArrowheads="1"/>
            </p:cNvSpPr>
            <p:nvPr/>
          </p:nvSpPr>
          <p:spPr bwMode="auto">
            <a:xfrm rot="626605">
              <a:off x="5014" y="2382"/>
              <a:ext cx="265" cy="231"/>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FontTx/>
                <a:buNone/>
              </a:pPr>
              <a:r>
                <a:rPr kumimoji="1" lang="en-US" altLang="zh-CN" sz="1800">
                  <a:solidFill>
                    <a:srgbClr val="333399"/>
                  </a:solidFill>
                  <a:latin typeface="Arial" panose="020B0604020202020204" pitchFamily="34" charset="0"/>
                  <a:ea typeface="黑体" panose="02010609060101010101" pitchFamily="49" charset="-122"/>
                </a:rPr>
                <a:t>P</a:t>
              </a:r>
              <a:r>
                <a:rPr kumimoji="1" lang="en-US" altLang="zh-CN" sz="1800" baseline="-25000">
                  <a:solidFill>
                    <a:srgbClr val="333399"/>
                  </a:solidFill>
                  <a:latin typeface="Arial" panose="020B0604020202020204" pitchFamily="34" charset="0"/>
                  <a:ea typeface="黑体" panose="02010609060101010101" pitchFamily="49" charset="-122"/>
                </a:rPr>
                <a:t>4</a:t>
              </a:r>
              <a:endParaRPr kumimoji="1" lang="en-US" altLang="zh-CN" sz="1800">
                <a:solidFill>
                  <a:srgbClr val="333399"/>
                </a:solidFill>
                <a:latin typeface="Arial" panose="020B0604020202020204" pitchFamily="34" charset="0"/>
                <a:ea typeface="黑体" panose="02010609060101010101" pitchFamily="49" charset="-122"/>
              </a:endParaRPr>
            </a:p>
          </p:txBody>
        </p:sp>
        <p:sp>
          <p:nvSpPr>
            <p:cNvPr id="76942" name="Line 48"/>
            <p:cNvSpPr>
              <a:spLocks noChangeShapeType="1"/>
            </p:cNvSpPr>
            <p:nvPr/>
          </p:nvSpPr>
          <p:spPr bwMode="auto">
            <a:xfrm>
              <a:off x="5021" y="2422"/>
              <a:ext cx="363" cy="64"/>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943" name="Line 49"/>
            <p:cNvSpPr>
              <a:spLocks noChangeShapeType="1"/>
            </p:cNvSpPr>
            <p:nvPr/>
          </p:nvSpPr>
          <p:spPr bwMode="auto">
            <a:xfrm>
              <a:off x="5017" y="2573"/>
              <a:ext cx="363" cy="64"/>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944" name="AutoShape 50"/>
            <p:cNvSpPr>
              <a:spLocks noChangeArrowheads="1"/>
            </p:cNvSpPr>
            <p:nvPr/>
          </p:nvSpPr>
          <p:spPr bwMode="auto">
            <a:xfrm rot="746037">
              <a:off x="5212" y="2487"/>
              <a:ext cx="132" cy="127"/>
            </a:xfrm>
            <a:prstGeom prst="rightArrow">
              <a:avLst>
                <a:gd name="adj1" fmla="val 50000"/>
                <a:gd name="adj2" fmla="val 25984"/>
              </a:avLst>
            </a:prstGeom>
            <a:solidFill>
              <a:schemeClr val="bg1"/>
            </a:solidFill>
            <a:ln w="9525">
              <a:solidFill>
                <a:srgbClr val="3333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FontTx/>
                <a:buNone/>
              </a:pPr>
              <a:endParaRPr lang="zh-CN" altLang="en-US" sz="1800">
                <a:ea typeface="黑体" panose="02010609060101010101" pitchFamily="49" charset="-122"/>
              </a:endParaRPr>
            </a:p>
          </p:txBody>
        </p:sp>
      </p:grpSp>
      <p:grpSp>
        <p:nvGrpSpPr>
          <p:cNvPr id="532531" name="Group 51"/>
          <p:cNvGrpSpPr>
            <a:grpSpLocks/>
          </p:cNvGrpSpPr>
          <p:nvPr/>
        </p:nvGrpSpPr>
        <p:grpSpPr bwMode="auto">
          <a:xfrm>
            <a:off x="9534525" y="1685925"/>
            <a:ext cx="585788" cy="393700"/>
            <a:chOff x="4287" y="1728"/>
            <a:chExt cx="369" cy="248"/>
          </a:xfrm>
        </p:grpSpPr>
        <p:sp>
          <p:nvSpPr>
            <p:cNvPr id="76935" name="AutoShape 52"/>
            <p:cNvSpPr>
              <a:spLocks noChangeArrowheads="1"/>
            </p:cNvSpPr>
            <p:nvPr/>
          </p:nvSpPr>
          <p:spPr bwMode="auto">
            <a:xfrm rot="5400000">
              <a:off x="4371" y="1691"/>
              <a:ext cx="210" cy="360"/>
            </a:xfrm>
            <a:prstGeom prst="parallelogram">
              <a:avLst>
                <a:gd name="adj" fmla="val 29162"/>
              </a:avLst>
            </a:prstGeom>
            <a:solidFill>
              <a:srgbClr val="DDDDD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FontTx/>
                <a:buNone/>
              </a:pPr>
              <a:endParaRPr lang="zh-CN" altLang="en-US" sz="1800">
                <a:ea typeface="黑体" panose="02010609060101010101" pitchFamily="49" charset="-122"/>
              </a:endParaRPr>
            </a:p>
          </p:txBody>
        </p:sp>
        <p:sp>
          <p:nvSpPr>
            <p:cNvPr id="76936" name="Text Box 53"/>
            <p:cNvSpPr txBox="1">
              <a:spLocks noChangeArrowheads="1"/>
            </p:cNvSpPr>
            <p:nvPr/>
          </p:nvSpPr>
          <p:spPr bwMode="auto">
            <a:xfrm rot="626605">
              <a:off x="4287" y="1728"/>
              <a:ext cx="265" cy="231"/>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FontTx/>
                <a:buNone/>
              </a:pPr>
              <a:r>
                <a:rPr kumimoji="1" lang="en-US" altLang="zh-CN" sz="1800">
                  <a:solidFill>
                    <a:srgbClr val="333399"/>
                  </a:solidFill>
                  <a:latin typeface="Arial" panose="020B0604020202020204" pitchFamily="34" charset="0"/>
                  <a:ea typeface="黑体" panose="02010609060101010101" pitchFamily="49" charset="-122"/>
                </a:rPr>
                <a:t>P</a:t>
              </a:r>
              <a:r>
                <a:rPr kumimoji="1" lang="en-US" altLang="zh-CN" sz="1800" baseline="-25000">
                  <a:solidFill>
                    <a:srgbClr val="333399"/>
                  </a:solidFill>
                  <a:latin typeface="Arial" panose="020B0604020202020204" pitchFamily="34" charset="0"/>
                  <a:ea typeface="黑体" panose="02010609060101010101" pitchFamily="49" charset="-122"/>
                </a:rPr>
                <a:t>3</a:t>
              </a:r>
              <a:endParaRPr kumimoji="1" lang="en-US" altLang="zh-CN" sz="1800">
                <a:solidFill>
                  <a:srgbClr val="333399"/>
                </a:solidFill>
                <a:latin typeface="Arial" panose="020B0604020202020204" pitchFamily="34" charset="0"/>
                <a:ea typeface="黑体" panose="02010609060101010101" pitchFamily="49" charset="-122"/>
              </a:endParaRPr>
            </a:p>
          </p:txBody>
        </p:sp>
        <p:sp>
          <p:nvSpPr>
            <p:cNvPr id="76937" name="Line 54"/>
            <p:cNvSpPr>
              <a:spLocks noChangeShapeType="1"/>
            </p:cNvSpPr>
            <p:nvPr/>
          </p:nvSpPr>
          <p:spPr bwMode="auto">
            <a:xfrm>
              <a:off x="4294" y="1762"/>
              <a:ext cx="362" cy="63"/>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938" name="Line 55"/>
            <p:cNvSpPr>
              <a:spLocks noChangeShapeType="1"/>
            </p:cNvSpPr>
            <p:nvPr/>
          </p:nvSpPr>
          <p:spPr bwMode="auto">
            <a:xfrm>
              <a:off x="4290" y="1913"/>
              <a:ext cx="363" cy="63"/>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939" name="AutoShape 56"/>
            <p:cNvSpPr>
              <a:spLocks noChangeArrowheads="1"/>
            </p:cNvSpPr>
            <p:nvPr/>
          </p:nvSpPr>
          <p:spPr bwMode="auto">
            <a:xfrm rot="746037">
              <a:off x="4484" y="1827"/>
              <a:ext cx="133" cy="127"/>
            </a:xfrm>
            <a:prstGeom prst="rightArrow">
              <a:avLst>
                <a:gd name="adj1" fmla="val 50000"/>
                <a:gd name="adj2" fmla="val 26181"/>
              </a:avLst>
            </a:prstGeom>
            <a:solidFill>
              <a:schemeClr val="bg1"/>
            </a:solidFill>
            <a:ln w="9525">
              <a:solidFill>
                <a:srgbClr val="3333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FontTx/>
                <a:buNone/>
              </a:pPr>
              <a:endParaRPr lang="zh-CN" altLang="en-US" sz="1800">
                <a:ea typeface="黑体" panose="02010609060101010101" pitchFamily="49" charset="-122"/>
              </a:endParaRPr>
            </a:p>
          </p:txBody>
        </p:sp>
      </p:grpSp>
      <p:grpSp>
        <p:nvGrpSpPr>
          <p:cNvPr id="532537" name="Group 57"/>
          <p:cNvGrpSpPr>
            <a:grpSpLocks/>
          </p:cNvGrpSpPr>
          <p:nvPr/>
        </p:nvGrpSpPr>
        <p:grpSpPr bwMode="auto">
          <a:xfrm>
            <a:off x="9545638" y="1963738"/>
            <a:ext cx="581025" cy="395287"/>
            <a:chOff x="4294" y="1903"/>
            <a:chExt cx="366" cy="249"/>
          </a:xfrm>
        </p:grpSpPr>
        <p:sp>
          <p:nvSpPr>
            <p:cNvPr id="76930" name="AutoShape 58"/>
            <p:cNvSpPr>
              <a:spLocks noChangeArrowheads="1"/>
            </p:cNvSpPr>
            <p:nvPr/>
          </p:nvSpPr>
          <p:spPr bwMode="auto">
            <a:xfrm rot="5400000">
              <a:off x="4374" y="1867"/>
              <a:ext cx="211" cy="359"/>
            </a:xfrm>
            <a:prstGeom prst="parallelogram">
              <a:avLst>
                <a:gd name="adj" fmla="val 29162"/>
              </a:avLst>
            </a:prstGeom>
            <a:solidFill>
              <a:srgbClr val="DDDDD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FontTx/>
                <a:buNone/>
              </a:pPr>
              <a:endParaRPr lang="zh-CN" altLang="en-US" sz="1800">
                <a:ea typeface="黑体" panose="02010609060101010101" pitchFamily="49" charset="-122"/>
              </a:endParaRPr>
            </a:p>
          </p:txBody>
        </p:sp>
        <p:sp>
          <p:nvSpPr>
            <p:cNvPr id="76931" name="Text Box 59"/>
            <p:cNvSpPr txBox="1">
              <a:spLocks noChangeArrowheads="1"/>
            </p:cNvSpPr>
            <p:nvPr/>
          </p:nvSpPr>
          <p:spPr bwMode="auto">
            <a:xfrm rot="626605">
              <a:off x="4297" y="1903"/>
              <a:ext cx="265" cy="231"/>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FontTx/>
                <a:buNone/>
              </a:pPr>
              <a:r>
                <a:rPr kumimoji="1" lang="en-US" altLang="zh-CN" sz="1800">
                  <a:solidFill>
                    <a:srgbClr val="333399"/>
                  </a:solidFill>
                  <a:latin typeface="Arial" panose="020B0604020202020204" pitchFamily="34" charset="0"/>
                  <a:ea typeface="黑体" panose="02010609060101010101" pitchFamily="49" charset="-122"/>
                </a:rPr>
                <a:t>P</a:t>
              </a:r>
              <a:r>
                <a:rPr kumimoji="1" lang="en-US" altLang="zh-CN" sz="1800" baseline="-25000">
                  <a:solidFill>
                    <a:srgbClr val="333399"/>
                  </a:solidFill>
                  <a:latin typeface="Arial" panose="020B0604020202020204" pitchFamily="34" charset="0"/>
                  <a:ea typeface="黑体" panose="02010609060101010101" pitchFamily="49" charset="-122"/>
                </a:rPr>
                <a:t>4</a:t>
              </a:r>
              <a:endParaRPr kumimoji="1" lang="en-US" altLang="zh-CN" sz="1800">
                <a:solidFill>
                  <a:srgbClr val="333399"/>
                </a:solidFill>
                <a:latin typeface="Arial" panose="020B0604020202020204" pitchFamily="34" charset="0"/>
                <a:ea typeface="黑体" panose="02010609060101010101" pitchFamily="49" charset="-122"/>
              </a:endParaRPr>
            </a:p>
          </p:txBody>
        </p:sp>
        <p:sp>
          <p:nvSpPr>
            <p:cNvPr id="76932" name="Line 60"/>
            <p:cNvSpPr>
              <a:spLocks noChangeShapeType="1"/>
            </p:cNvSpPr>
            <p:nvPr/>
          </p:nvSpPr>
          <p:spPr bwMode="auto">
            <a:xfrm>
              <a:off x="4297" y="1938"/>
              <a:ext cx="363" cy="63"/>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933" name="Line 61"/>
            <p:cNvSpPr>
              <a:spLocks noChangeShapeType="1"/>
            </p:cNvSpPr>
            <p:nvPr/>
          </p:nvSpPr>
          <p:spPr bwMode="auto">
            <a:xfrm>
              <a:off x="4294" y="2089"/>
              <a:ext cx="362" cy="63"/>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934" name="AutoShape 62"/>
            <p:cNvSpPr>
              <a:spLocks noChangeArrowheads="1"/>
            </p:cNvSpPr>
            <p:nvPr/>
          </p:nvSpPr>
          <p:spPr bwMode="auto">
            <a:xfrm rot="746037">
              <a:off x="4488" y="2003"/>
              <a:ext cx="133" cy="126"/>
            </a:xfrm>
            <a:prstGeom prst="rightArrow">
              <a:avLst>
                <a:gd name="adj1" fmla="val 50000"/>
                <a:gd name="adj2" fmla="val 26389"/>
              </a:avLst>
            </a:prstGeom>
            <a:solidFill>
              <a:schemeClr val="bg1"/>
            </a:solidFill>
            <a:ln w="9525">
              <a:solidFill>
                <a:srgbClr val="3333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FontTx/>
                <a:buNone/>
              </a:pPr>
              <a:endParaRPr lang="zh-CN" altLang="en-US" sz="1800">
                <a:ea typeface="黑体" panose="02010609060101010101" pitchFamily="49" charset="-122"/>
              </a:endParaRPr>
            </a:p>
          </p:txBody>
        </p:sp>
      </p:grpSp>
      <p:grpSp>
        <p:nvGrpSpPr>
          <p:cNvPr id="532543" name="Group 63"/>
          <p:cNvGrpSpPr>
            <a:grpSpLocks/>
          </p:cNvGrpSpPr>
          <p:nvPr/>
        </p:nvGrpSpPr>
        <p:grpSpPr bwMode="auto">
          <a:xfrm>
            <a:off x="7294563" y="2420938"/>
            <a:ext cx="582612" cy="1069975"/>
            <a:chOff x="2876" y="2191"/>
            <a:chExt cx="367" cy="674"/>
          </a:xfrm>
        </p:grpSpPr>
        <p:sp>
          <p:nvSpPr>
            <p:cNvPr id="76925" name="AutoShape 64"/>
            <p:cNvSpPr>
              <a:spLocks noChangeArrowheads="1"/>
            </p:cNvSpPr>
            <p:nvPr/>
          </p:nvSpPr>
          <p:spPr bwMode="auto">
            <a:xfrm rot="5400000">
              <a:off x="2729" y="2350"/>
              <a:ext cx="674" cy="355"/>
            </a:xfrm>
            <a:prstGeom prst="parallelogram">
              <a:avLst>
                <a:gd name="adj" fmla="val 18265"/>
              </a:avLst>
            </a:prstGeom>
            <a:solidFill>
              <a:srgbClr val="DDDDD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FontTx/>
                <a:buNone/>
              </a:pPr>
              <a:endParaRPr lang="zh-CN" altLang="en-US" sz="1800">
                <a:ea typeface="黑体" panose="02010609060101010101" pitchFamily="49" charset="-122"/>
              </a:endParaRPr>
            </a:p>
          </p:txBody>
        </p:sp>
        <p:sp>
          <p:nvSpPr>
            <p:cNvPr id="76926" name="AutoShape 65"/>
            <p:cNvSpPr>
              <a:spLocks noChangeArrowheads="1"/>
            </p:cNvSpPr>
            <p:nvPr/>
          </p:nvSpPr>
          <p:spPr bwMode="auto">
            <a:xfrm rot="746037">
              <a:off x="2925" y="2654"/>
              <a:ext cx="227" cy="127"/>
            </a:xfrm>
            <a:prstGeom prst="rightArrow">
              <a:avLst>
                <a:gd name="adj1" fmla="val 50000"/>
                <a:gd name="adj2" fmla="val 44685"/>
              </a:avLst>
            </a:prstGeom>
            <a:solidFill>
              <a:schemeClr val="bg1"/>
            </a:solidFill>
            <a:ln w="9525">
              <a:solidFill>
                <a:srgbClr val="3333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FontTx/>
                <a:buNone/>
              </a:pPr>
              <a:endParaRPr lang="zh-CN" altLang="en-US" sz="1800">
                <a:ea typeface="黑体" panose="02010609060101010101" pitchFamily="49" charset="-122"/>
              </a:endParaRPr>
            </a:p>
          </p:txBody>
        </p:sp>
        <p:sp>
          <p:nvSpPr>
            <p:cNvPr id="76927" name="Text Box 66"/>
            <p:cNvSpPr txBox="1">
              <a:spLocks noChangeArrowheads="1"/>
            </p:cNvSpPr>
            <p:nvPr/>
          </p:nvSpPr>
          <p:spPr bwMode="auto">
            <a:xfrm>
              <a:off x="2919" y="2300"/>
              <a:ext cx="262" cy="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lnSpc>
                  <a:spcPct val="80000"/>
                </a:lnSpc>
                <a:spcBef>
                  <a:spcPct val="0"/>
                </a:spcBef>
                <a:buClrTx/>
                <a:buFontTx/>
                <a:buNone/>
              </a:pPr>
              <a:r>
                <a:rPr kumimoji="1" lang="zh-CN" altLang="en-US" sz="1800">
                  <a:solidFill>
                    <a:srgbClr val="333399"/>
                  </a:solidFill>
                  <a:latin typeface="Arial" panose="020B0604020202020204" pitchFamily="34" charset="0"/>
                  <a:ea typeface="黑体" panose="02010609060101010101" pitchFamily="49" charset="-122"/>
                </a:rPr>
                <a:t>报</a:t>
              </a:r>
            </a:p>
            <a:p>
              <a:pPr eaLnBrk="1" hangingPunct="1">
                <a:lnSpc>
                  <a:spcPct val="80000"/>
                </a:lnSpc>
                <a:spcBef>
                  <a:spcPct val="0"/>
                </a:spcBef>
                <a:buClrTx/>
                <a:buFontTx/>
                <a:buNone/>
              </a:pPr>
              <a:r>
                <a:rPr kumimoji="1" lang="zh-CN" altLang="en-US" sz="1800">
                  <a:solidFill>
                    <a:srgbClr val="333399"/>
                  </a:solidFill>
                  <a:latin typeface="Arial" panose="020B0604020202020204" pitchFamily="34" charset="0"/>
                  <a:ea typeface="黑体" panose="02010609060101010101" pitchFamily="49" charset="-122"/>
                </a:rPr>
                <a:t>文</a:t>
              </a:r>
            </a:p>
          </p:txBody>
        </p:sp>
        <p:sp>
          <p:nvSpPr>
            <p:cNvPr id="76928" name="Line 67"/>
            <p:cNvSpPr>
              <a:spLocks noChangeShapeType="1"/>
            </p:cNvSpPr>
            <p:nvPr/>
          </p:nvSpPr>
          <p:spPr bwMode="auto">
            <a:xfrm>
              <a:off x="2876" y="2191"/>
              <a:ext cx="363" cy="57"/>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929" name="Line 68"/>
            <p:cNvSpPr>
              <a:spLocks noChangeShapeType="1"/>
            </p:cNvSpPr>
            <p:nvPr/>
          </p:nvSpPr>
          <p:spPr bwMode="auto">
            <a:xfrm>
              <a:off x="2876" y="2807"/>
              <a:ext cx="363" cy="58"/>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32549" name="Group 69"/>
          <p:cNvGrpSpPr>
            <a:grpSpLocks/>
          </p:cNvGrpSpPr>
          <p:nvPr/>
        </p:nvGrpSpPr>
        <p:grpSpPr bwMode="auto">
          <a:xfrm>
            <a:off x="7889875" y="3757613"/>
            <a:ext cx="581025" cy="1071562"/>
            <a:chOff x="3251" y="3033"/>
            <a:chExt cx="366" cy="675"/>
          </a:xfrm>
        </p:grpSpPr>
        <p:sp>
          <p:nvSpPr>
            <p:cNvPr id="76920" name="AutoShape 70"/>
            <p:cNvSpPr>
              <a:spLocks noChangeArrowheads="1"/>
            </p:cNvSpPr>
            <p:nvPr/>
          </p:nvSpPr>
          <p:spPr bwMode="auto">
            <a:xfrm rot="5400000">
              <a:off x="3102" y="3193"/>
              <a:ext cx="675" cy="355"/>
            </a:xfrm>
            <a:prstGeom prst="parallelogram">
              <a:avLst>
                <a:gd name="adj" fmla="val 18292"/>
              </a:avLst>
            </a:prstGeom>
            <a:solidFill>
              <a:srgbClr val="DDDDD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FontTx/>
                <a:buNone/>
              </a:pPr>
              <a:endParaRPr lang="zh-CN" altLang="en-US" sz="1800">
                <a:ea typeface="黑体" panose="02010609060101010101" pitchFamily="49" charset="-122"/>
              </a:endParaRPr>
            </a:p>
          </p:txBody>
        </p:sp>
        <p:sp>
          <p:nvSpPr>
            <p:cNvPr id="76921" name="AutoShape 71"/>
            <p:cNvSpPr>
              <a:spLocks noChangeArrowheads="1"/>
            </p:cNvSpPr>
            <p:nvPr/>
          </p:nvSpPr>
          <p:spPr bwMode="auto">
            <a:xfrm rot="746037">
              <a:off x="3300" y="3497"/>
              <a:ext cx="226" cy="126"/>
            </a:xfrm>
            <a:prstGeom prst="rightArrow">
              <a:avLst>
                <a:gd name="adj1" fmla="val 50000"/>
                <a:gd name="adj2" fmla="val 44841"/>
              </a:avLst>
            </a:prstGeom>
            <a:solidFill>
              <a:schemeClr val="bg1"/>
            </a:solidFill>
            <a:ln w="9525">
              <a:solidFill>
                <a:srgbClr val="3333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FontTx/>
                <a:buNone/>
              </a:pPr>
              <a:endParaRPr lang="zh-CN" altLang="en-US" sz="1800">
                <a:ea typeface="黑体" panose="02010609060101010101" pitchFamily="49" charset="-122"/>
              </a:endParaRPr>
            </a:p>
          </p:txBody>
        </p:sp>
        <p:sp>
          <p:nvSpPr>
            <p:cNvPr id="76922" name="Text Box 72"/>
            <p:cNvSpPr txBox="1">
              <a:spLocks noChangeArrowheads="1"/>
            </p:cNvSpPr>
            <p:nvPr/>
          </p:nvSpPr>
          <p:spPr bwMode="auto">
            <a:xfrm>
              <a:off x="3293" y="3143"/>
              <a:ext cx="262" cy="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lnSpc>
                  <a:spcPct val="80000"/>
                </a:lnSpc>
                <a:spcBef>
                  <a:spcPct val="0"/>
                </a:spcBef>
                <a:buClrTx/>
                <a:buFontTx/>
                <a:buNone/>
              </a:pPr>
              <a:r>
                <a:rPr kumimoji="1" lang="zh-CN" altLang="en-US" sz="1800">
                  <a:solidFill>
                    <a:srgbClr val="333399"/>
                  </a:solidFill>
                  <a:latin typeface="Arial" panose="020B0604020202020204" pitchFamily="34" charset="0"/>
                  <a:ea typeface="黑体" panose="02010609060101010101" pitchFamily="49" charset="-122"/>
                </a:rPr>
                <a:t>报</a:t>
              </a:r>
            </a:p>
            <a:p>
              <a:pPr eaLnBrk="1" hangingPunct="1">
                <a:lnSpc>
                  <a:spcPct val="80000"/>
                </a:lnSpc>
                <a:spcBef>
                  <a:spcPct val="0"/>
                </a:spcBef>
                <a:buClrTx/>
                <a:buFontTx/>
                <a:buNone/>
              </a:pPr>
              <a:r>
                <a:rPr kumimoji="1" lang="zh-CN" altLang="en-US" sz="1800">
                  <a:solidFill>
                    <a:srgbClr val="333399"/>
                  </a:solidFill>
                  <a:latin typeface="Arial" panose="020B0604020202020204" pitchFamily="34" charset="0"/>
                  <a:ea typeface="黑体" panose="02010609060101010101" pitchFamily="49" charset="-122"/>
                </a:rPr>
                <a:t>文</a:t>
              </a:r>
            </a:p>
          </p:txBody>
        </p:sp>
        <p:sp>
          <p:nvSpPr>
            <p:cNvPr id="76923" name="Line 73"/>
            <p:cNvSpPr>
              <a:spLocks noChangeShapeType="1"/>
            </p:cNvSpPr>
            <p:nvPr/>
          </p:nvSpPr>
          <p:spPr bwMode="auto">
            <a:xfrm>
              <a:off x="3251" y="3033"/>
              <a:ext cx="362" cy="58"/>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924" name="Line 74"/>
            <p:cNvSpPr>
              <a:spLocks noChangeShapeType="1"/>
            </p:cNvSpPr>
            <p:nvPr/>
          </p:nvSpPr>
          <p:spPr bwMode="auto">
            <a:xfrm>
              <a:off x="3251" y="3650"/>
              <a:ext cx="362" cy="58"/>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32555" name="Group 75"/>
          <p:cNvGrpSpPr>
            <a:grpSpLocks/>
          </p:cNvGrpSpPr>
          <p:nvPr/>
        </p:nvGrpSpPr>
        <p:grpSpPr bwMode="auto">
          <a:xfrm>
            <a:off x="6727825" y="1149350"/>
            <a:ext cx="573088" cy="1069975"/>
            <a:chOff x="2519" y="1390"/>
            <a:chExt cx="361" cy="674"/>
          </a:xfrm>
        </p:grpSpPr>
        <p:sp>
          <p:nvSpPr>
            <p:cNvPr id="76915" name="AutoShape 76"/>
            <p:cNvSpPr>
              <a:spLocks noChangeArrowheads="1"/>
            </p:cNvSpPr>
            <p:nvPr/>
          </p:nvSpPr>
          <p:spPr bwMode="auto">
            <a:xfrm rot="5400000">
              <a:off x="2366" y="1549"/>
              <a:ext cx="674" cy="355"/>
            </a:xfrm>
            <a:prstGeom prst="parallelogram">
              <a:avLst>
                <a:gd name="adj" fmla="val 18265"/>
              </a:avLst>
            </a:prstGeom>
            <a:solidFill>
              <a:srgbClr val="DDDDD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FontTx/>
                <a:buNone/>
              </a:pPr>
              <a:endParaRPr lang="zh-CN" altLang="en-US" sz="1800">
                <a:ea typeface="黑体" panose="02010609060101010101" pitchFamily="49" charset="-122"/>
              </a:endParaRPr>
            </a:p>
          </p:txBody>
        </p:sp>
        <p:sp>
          <p:nvSpPr>
            <p:cNvPr id="76916" name="AutoShape 77"/>
            <p:cNvSpPr>
              <a:spLocks noChangeArrowheads="1"/>
            </p:cNvSpPr>
            <p:nvPr/>
          </p:nvSpPr>
          <p:spPr bwMode="auto">
            <a:xfrm rot="746037">
              <a:off x="2563" y="1853"/>
              <a:ext cx="226" cy="127"/>
            </a:xfrm>
            <a:prstGeom prst="rightArrow">
              <a:avLst>
                <a:gd name="adj1" fmla="val 50000"/>
                <a:gd name="adj2" fmla="val 44488"/>
              </a:avLst>
            </a:prstGeom>
            <a:solidFill>
              <a:schemeClr val="bg1"/>
            </a:solidFill>
            <a:ln w="9525">
              <a:solidFill>
                <a:srgbClr val="3333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FontTx/>
                <a:buNone/>
              </a:pPr>
              <a:endParaRPr lang="zh-CN" altLang="en-US" sz="1800">
                <a:ea typeface="黑体" panose="02010609060101010101" pitchFamily="49" charset="-122"/>
              </a:endParaRPr>
            </a:p>
          </p:txBody>
        </p:sp>
        <p:sp>
          <p:nvSpPr>
            <p:cNvPr id="76917" name="Text Box 78"/>
            <p:cNvSpPr txBox="1">
              <a:spLocks noChangeArrowheads="1"/>
            </p:cNvSpPr>
            <p:nvPr/>
          </p:nvSpPr>
          <p:spPr bwMode="auto">
            <a:xfrm>
              <a:off x="2567" y="1500"/>
              <a:ext cx="262" cy="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lnSpc>
                  <a:spcPct val="80000"/>
                </a:lnSpc>
                <a:spcBef>
                  <a:spcPct val="0"/>
                </a:spcBef>
                <a:buClrTx/>
                <a:buFontTx/>
                <a:buNone/>
              </a:pPr>
              <a:r>
                <a:rPr kumimoji="1" lang="zh-CN" altLang="en-US" sz="1800">
                  <a:solidFill>
                    <a:srgbClr val="333399"/>
                  </a:solidFill>
                  <a:latin typeface="Arial" panose="020B0604020202020204" pitchFamily="34" charset="0"/>
                  <a:ea typeface="黑体" panose="02010609060101010101" pitchFamily="49" charset="-122"/>
                </a:rPr>
                <a:t>报</a:t>
              </a:r>
            </a:p>
            <a:p>
              <a:pPr eaLnBrk="1" hangingPunct="1">
                <a:lnSpc>
                  <a:spcPct val="80000"/>
                </a:lnSpc>
                <a:spcBef>
                  <a:spcPct val="0"/>
                </a:spcBef>
                <a:buClrTx/>
                <a:buFontTx/>
                <a:buNone/>
              </a:pPr>
              <a:r>
                <a:rPr kumimoji="1" lang="zh-CN" altLang="en-US" sz="1800">
                  <a:solidFill>
                    <a:srgbClr val="333399"/>
                  </a:solidFill>
                  <a:latin typeface="Arial" panose="020B0604020202020204" pitchFamily="34" charset="0"/>
                  <a:ea typeface="黑体" panose="02010609060101010101" pitchFamily="49" charset="-122"/>
                </a:rPr>
                <a:t>文</a:t>
              </a:r>
            </a:p>
          </p:txBody>
        </p:sp>
        <p:sp>
          <p:nvSpPr>
            <p:cNvPr id="76918" name="Line 79"/>
            <p:cNvSpPr>
              <a:spLocks noChangeShapeType="1"/>
            </p:cNvSpPr>
            <p:nvPr/>
          </p:nvSpPr>
          <p:spPr bwMode="auto">
            <a:xfrm>
              <a:off x="2519" y="1395"/>
              <a:ext cx="357" cy="53"/>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919" name="Line 80"/>
            <p:cNvSpPr>
              <a:spLocks noChangeShapeType="1"/>
            </p:cNvSpPr>
            <p:nvPr/>
          </p:nvSpPr>
          <p:spPr bwMode="auto">
            <a:xfrm>
              <a:off x="2519" y="2001"/>
              <a:ext cx="357" cy="63"/>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76817" name="Line 81"/>
          <p:cNvSpPr>
            <a:spLocks noChangeShapeType="1"/>
          </p:cNvSpPr>
          <p:nvPr/>
        </p:nvSpPr>
        <p:spPr bwMode="auto">
          <a:xfrm>
            <a:off x="4616450" y="1149350"/>
            <a:ext cx="0" cy="381317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18" name="Line 82"/>
          <p:cNvSpPr>
            <a:spLocks noChangeShapeType="1"/>
          </p:cNvSpPr>
          <p:nvPr/>
        </p:nvSpPr>
        <p:spPr bwMode="auto">
          <a:xfrm>
            <a:off x="5192713" y="1149350"/>
            <a:ext cx="0" cy="381317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19" name="Text Box 83"/>
          <p:cNvSpPr txBox="1">
            <a:spLocks noChangeArrowheads="1"/>
          </p:cNvSpPr>
          <p:nvPr/>
        </p:nvSpPr>
        <p:spPr bwMode="auto">
          <a:xfrm>
            <a:off x="3844925" y="4937125"/>
            <a:ext cx="21494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A      B      C     D </a:t>
            </a:r>
          </a:p>
        </p:txBody>
      </p:sp>
      <p:sp>
        <p:nvSpPr>
          <p:cNvPr id="76820" name="Text Box 84"/>
          <p:cNvSpPr txBox="1">
            <a:spLocks noChangeArrowheads="1"/>
          </p:cNvSpPr>
          <p:nvPr/>
        </p:nvSpPr>
        <p:spPr bwMode="auto">
          <a:xfrm>
            <a:off x="6542088" y="4937125"/>
            <a:ext cx="21494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A      B      C      D</a:t>
            </a:r>
          </a:p>
        </p:txBody>
      </p:sp>
      <p:sp>
        <p:nvSpPr>
          <p:cNvPr id="76821" name="Text Box 85"/>
          <p:cNvSpPr txBox="1">
            <a:spLocks noChangeArrowheads="1"/>
          </p:cNvSpPr>
          <p:nvPr/>
        </p:nvSpPr>
        <p:spPr bwMode="auto">
          <a:xfrm>
            <a:off x="9350375" y="4937125"/>
            <a:ext cx="21494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A      B      C      D</a:t>
            </a:r>
          </a:p>
        </p:txBody>
      </p:sp>
      <p:sp>
        <p:nvSpPr>
          <p:cNvPr id="532566" name="Line 86"/>
          <p:cNvSpPr>
            <a:spLocks noChangeShapeType="1"/>
          </p:cNvSpPr>
          <p:nvPr/>
        </p:nvSpPr>
        <p:spPr bwMode="auto">
          <a:xfrm>
            <a:off x="4040188" y="1282700"/>
            <a:ext cx="576262" cy="66675"/>
          </a:xfrm>
          <a:prstGeom prst="line">
            <a:avLst/>
          </a:prstGeom>
          <a:noFill/>
          <a:ln w="19050">
            <a:solidFill>
              <a:srgbClr val="333399"/>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2567" name="Line 87"/>
          <p:cNvSpPr>
            <a:spLocks noChangeShapeType="1"/>
          </p:cNvSpPr>
          <p:nvPr/>
        </p:nvSpPr>
        <p:spPr bwMode="auto">
          <a:xfrm>
            <a:off x="4616450" y="1550988"/>
            <a:ext cx="576263" cy="66675"/>
          </a:xfrm>
          <a:prstGeom prst="line">
            <a:avLst/>
          </a:prstGeom>
          <a:noFill/>
          <a:ln w="19050">
            <a:solidFill>
              <a:srgbClr val="333399"/>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2568" name="Line 88"/>
          <p:cNvSpPr>
            <a:spLocks noChangeShapeType="1"/>
          </p:cNvSpPr>
          <p:nvPr/>
        </p:nvSpPr>
        <p:spPr bwMode="auto">
          <a:xfrm>
            <a:off x="5192713" y="1817688"/>
            <a:ext cx="574675" cy="66675"/>
          </a:xfrm>
          <a:prstGeom prst="line">
            <a:avLst/>
          </a:prstGeom>
          <a:noFill/>
          <a:ln w="19050">
            <a:solidFill>
              <a:srgbClr val="333399"/>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2569" name="Line 89"/>
          <p:cNvSpPr>
            <a:spLocks noChangeShapeType="1"/>
          </p:cNvSpPr>
          <p:nvPr/>
        </p:nvSpPr>
        <p:spPr bwMode="auto">
          <a:xfrm flipH="1">
            <a:off x="4040188" y="2219325"/>
            <a:ext cx="1727200" cy="268288"/>
          </a:xfrm>
          <a:prstGeom prst="line">
            <a:avLst/>
          </a:prstGeom>
          <a:noFill/>
          <a:ln w="19050">
            <a:solidFill>
              <a:srgbClr val="333399"/>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2570" name="Text Box 90"/>
          <p:cNvSpPr txBox="1">
            <a:spLocks noChangeArrowheads="1"/>
          </p:cNvSpPr>
          <p:nvPr/>
        </p:nvSpPr>
        <p:spPr bwMode="auto">
          <a:xfrm>
            <a:off x="7013575" y="811213"/>
            <a:ext cx="1403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FontTx/>
              <a:buNone/>
            </a:pPr>
            <a:r>
              <a:rPr kumimoji="1" lang="zh-CN" altLang="en-US" sz="2400">
                <a:solidFill>
                  <a:srgbClr val="333399"/>
                </a:solidFill>
                <a:latin typeface="Arial" panose="020B0604020202020204" pitchFamily="34" charset="0"/>
                <a:ea typeface="黑体" panose="02010609060101010101" pitchFamily="49" charset="-122"/>
              </a:rPr>
              <a:t>报文交换</a:t>
            </a:r>
          </a:p>
        </p:txBody>
      </p:sp>
      <p:sp>
        <p:nvSpPr>
          <p:cNvPr id="76827" name="Text Box 91"/>
          <p:cNvSpPr txBox="1">
            <a:spLocks noChangeArrowheads="1"/>
          </p:cNvSpPr>
          <p:nvPr/>
        </p:nvSpPr>
        <p:spPr bwMode="auto">
          <a:xfrm>
            <a:off x="4276725" y="882650"/>
            <a:ext cx="1403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FontTx/>
              <a:buNone/>
            </a:pPr>
            <a:r>
              <a:rPr kumimoji="1" lang="zh-CN" altLang="en-US" sz="2400">
                <a:solidFill>
                  <a:srgbClr val="333399"/>
                </a:solidFill>
                <a:latin typeface="Arial" panose="020B0604020202020204" pitchFamily="34" charset="0"/>
                <a:ea typeface="黑体" panose="02010609060101010101" pitchFamily="49" charset="-122"/>
              </a:rPr>
              <a:t>电路交换</a:t>
            </a:r>
          </a:p>
        </p:txBody>
      </p:sp>
      <p:sp>
        <p:nvSpPr>
          <p:cNvPr id="532572" name="Text Box 92"/>
          <p:cNvSpPr txBox="1">
            <a:spLocks noChangeArrowheads="1"/>
          </p:cNvSpPr>
          <p:nvPr/>
        </p:nvSpPr>
        <p:spPr bwMode="auto">
          <a:xfrm>
            <a:off x="9821863" y="811213"/>
            <a:ext cx="1403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FontTx/>
              <a:buNone/>
            </a:pPr>
            <a:r>
              <a:rPr kumimoji="1" lang="zh-CN" altLang="en-US" sz="2400">
                <a:solidFill>
                  <a:srgbClr val="333399"/>
                </a:solidFill>
                <a:latin typeface="Arial" panose="020B0604020202020204" pitchFamily="34" charset="0"/>
                <a:ea typeface="黑体" panose="02010609060101010101" pitchFamily="49" charset="-122"/>
              </a:rPr>
              <a:t>分组交换</a:t>
            </a:r>
          </a:p>
        </p:txBody>
      </p:sp>
      <p:sp>
        <p:nvSpPr>
          <p:cNvPr id="76829" name="Line 93"/>
          <p:cNvSpPr>
            <a:spLocks noChangeShapeType="1"/>
          </p:cNvSpPr>
          <p:nvPr/>
        </p:nvSpPr>
        <p:spPr bwMode="auto">
          <a:xfrm>
            <a:off x="6240463" y="1617663"/>
            <a:ext cx="0" cy="2743200"/>
          </a:xfrm>
          <a:prstGeom prst="line">
            <a:avLst/>
          </a:prstGeom>
          <a:noFill/>
          <a:ln w="19050">
            <a:solidFill>
              <a:srgbClr val="333399"/>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30" name="Text Box 94"/>
          <p:cNvSpPr txBox="1">
            <a:spLocks noChangeArrowheads="1"/>
          </p:cNvSpPr>
          <p:nvPr/>
        </p:nvSpPr>
        <p:spPr bwMode="auto">
          <a:xfrm>
            <a:off x="6138863" y="4376738"/>
            <a:ext cx="2476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FontTx/>
              <a:buNone/>
            </a:pPr>
            <a:r>
              <a:rPr kumimoji="1" lang="en-US" altLang="zh-CN" sz="1800">
                <a:solidFill>
                  <a:srgbClr val="333399"/>
                </a:solidFill>
                <a:latin typeface="Arial" panose="020B0604020202020204" pitchFamily="34" charset="0"/>
                <a:ea typeface="黑体" panose="02010609060101010101" pitchFamily="49" charset="-122"/>
              </a:rPr>
              <a:t>t</a:t>
            </a:r>
          </a:p>
        </p:txBody>
      </p:sp>
      <p:grpSp>
        <p:nvGrpSpPr>
          <p:cNvPr id="532575" name="Group 95"/>
          <p:cNvGrpSpPr>
            <a:grpSpLocks/>
          </p:cNvGrpSpPr>
          <p:nvPr/>
        </p:nvGrpSpPr>
        <p:grpSpPr bwMode="auto">
          <a:xfrm>
            <a:off x="2908300" y="1281113"/>
            <a:ext cx="1109663" cy="1230312"/>
            <a:chOff x="113" y="1473"/>
            <a:chExt cx="699" cy="775"/>
          </a:xfrm>
        </p:grpSpPr>
        <p:sp>
          <p:nvSpPr>
            <p:cNvPr id="76911" name="Line 96"/>
            <p:cNvSpPr>
              <a:spLocks noChangeShapeType="1"/>
            </p:cNvSpPr>
            <p:nvPr/>
          </p:nvSpPr>
          <p:spPr bwMode="auto">
            <a:xfrm>
              <a:off x="630" y="1474"/>
              <a:ext cx="182" cy="0"/>
            </a:xfrm>
            <a:prstGeom prst="line">
              <a:avLst/>
            </a:prstGeom>
            <a:noFill/>
            <a:ln w="952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912" name="Line 97"/>
            <p:cNvSpPr>
              <a:spLocks noChangeShapeType="1"/>
            </p:cNvSpPr>
            <p:nvPr/>
          </p:nvSpPr>
          <p:spPr bwMode="auto">
            <a:xfrm>
              <a:off x="622" y="2248"/>
              <a:ext cx="181" cy="0"/>
            </a:xfrm>
            <a:prstGeom prst="line">
              <a:avLst/>
            </a:prstGeom>
            <a:noFill/>
            <a:ln w="952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913" name="Text Box 98"/>
            <p:cNvSpPr txBox="1">
              <a:spLocks noChangeArrowheads="1"/>
            </p:cNvSpPr>
            <p:nvPr/>
          </p:nvSpPr>
          <p:spPr bwMode="auto">
            <a:xfrm>
              <a:off x="113" y="1733"/>
              <a:ext cx="692" cy="2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lnSpc>
                  <a:spcPct val="90000"/>
                </a:lnSpc>
                <a:spcBef>
                  <a:spcPct val="0"/>
                </a:spcBef>
                <a:buClrTx/>
                <a:buFontTx/>
                <a:buNone/>
              </a:pPr>
              <a:r>
                <a:rPr kumimoji="1" lang="zh-CN" altLang="en-US" sz="1800">
                  <a:solidFill>
                    <a:srgbClr val="333399"/>
                  </a:solidFill>
                  <a:latin typeface="Arial" panose="020B0604020202020204" pitchFamily="34" charset="0"/>
                  <a:ea typeface="黑体" panose="02010609060101010101" pitchFamily="49" charset="-122"/>
                </a:rPr>
                <a:t>连接建立</a:t>
              </a:r>
            </a:p>
          </p:txBody>
        </p:sp>
        <p:sp>
          <p:nvSpPr>
            <p:cNvPr id="76914" name="Line 99"/>
            <p:cNvSpPr>
              <a:spLocks noChangeShapeType="1"/>
            </p:cNvSpPr>
            <p:nvPr/>
          </p:nvSpPr>
          <p:spPr bwMode="auto">
            <a:xfrm>
              <a:off x="720" y="1473"/>
              <a:ext cx="0" cy="759"/>
            </a:xfrm>
            <a:prstGeom prst="line">
              <a:avLst/>
            </a:prstGeom>
            <a:noFill/>
            <a:ln w="9525">
              <a:solidFill>
                <a:srgbClr val="333399"/>
              </a:solidFill>
              <a:round/>
              <a:headEnd type="triangle" w="sm" len="lg"/>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32580" name="Group 100"/>
          <p:cNvGrpSpPr>
            <a:grpSpLocks/>
          </p:cNvGrpSpPr>
          <p:nvPr/>
        </p:nvGrpSpPr>
        <p:grpSpPr bwMode="auto">
          <a:xfrm>
            <a:off x="2908300" y="2508250"/>
            <a:ext cx="1109663" cy="1011238"/>
            <a:chOff x="113" y="2246"/>
            <a:chExt cx="699" cy="637"/>
          </a:xfrm>
        </p:grpSpPr>
        <p:sp>
          <p:nvSpPr>
            <p:cNvPr id="76908" name="Line 101"/>
            <p:cNvSpPr>
              <a:spLocks noChangeShapeType="1"/>
            </p:cNvSpPr>
            <p:nvPr/>
          </p:nvSpPr>
          <p:spPr bwMode="auto">
            <a:xfrm>
              <a:off x="630" y="2881"/>
              <a:ext cx="182" cy="0"/>
            </a:xfrm>
            <a:prstGeom prst="line">
              <a:avLst/>
            </a:prstGeom>
            <a:noFill/>
            <a:ln w="952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909" name="Text Box 102"/>
            <p:cNvSpPr txBox="1">
              <a:spLocks noChangeArrowheads="1"/>
            </p:cNvSpPr>
            <p:nvPr/>
          </p:nvSpPr>
          <p:spPr bwMode="auto">
            <a:xfrm>
              <a:off x="113" y="2405"/>
              <a:ext cx="692" cy="2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lnSpc>
                  <a:spcPct val="90000"/>
                </a:lnSpc>
                <a:spcBef>
                  <a:spcPct val="0"/>
                </a:spcBef>
                <a:buClrTx/>
                <a:buFontTx/>
                <a:buNone/>
              </a:pPr>
              <a:r>
                <a:rPr kumimoji="1" lang="zh-CN" altLang="en-US" sz="1800">
                  <a:solidFill>
                    <a:srgbClr val="333399"/>
                  </a:solidFill>
                  <a:latin typeface="Arial" panose="020B0604020202020204" pitchFamily="34" charset="0"/>
                  <a:ea typeface="黑体" panose="02010609060101010101" pitchFamily="49" charset="-122"/>
                </a:rPr>
                <a:t>数据传送</a:t>
              </a:r>
            </a:p>
          </p:txBody>
        </p:sp>
        <p:sp>
          <p:nvSpPr>
            <p:cNvPr id="76910" name="Line 103"/>
            <p:cNvSpPr>
              <a:spLocks noChangeShapeType="1"/>
            </p:cNvSpPr>
            <p:nvPr/>
          </p:nvSpPr>
          <p:spPr bwMode="auto">
            <a:xfrm>
              <a:off x="721" y="2246"/>
              <a:ext cx="0" cy="637"/>
            </a:xfrm>
            <a:prstGeom prst="line">
              <a:avLst/>
            </a:prstGeom>
            <a:noFill/>
            <a:ln w="9525">
              <a:solidFill>
                <a:srgbClr val="333399"/>
              </a:solidFill>
              <a:round/>
              <a:headEnd type="triangle" w="sm" len="lg"/>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76833" name="Freeform 104"/>
          <p:cNvSpPr>
            <a:spLocks/>
          </p:cNvSpPr>
          <p:nvPr/>
        </p:nvSpPr>
        <p:spPr bwMode="auto">
          <a:xfrm>
            <a:off x="4035425" y="1149350"/>
            <a:ext cx="4763" cy="3821113"/>
          </a:xfrm>
          <a:custGeom>
            <a:avLst/>
            <a:gdLst>
              <a:gd name="T0" fmla="*/ 2147483646 w 3"/>
              <a:gd name="T1" fmla="*/ 0 h 2742"/>
              <a:gd name="T2" fmla="*/ 0 w 3"/>
              <a:gd name="T3" fmla="*/ 2147483646 h 2742"/>
              <a:gd name="T4" fmla="*/ 0 60000 65536"/>
              <a:gd name="T5" fmla="*/ 0 60000 65536"/>
            </a:gdLst>
            <a:ahLst/>
            <a:cxnLst>
              <a:cxn ang="T4">
                <a:pos x="T0" y="T1"/>
              </a:cxn>
              <a:cxn ang="T5">
                <a:pos x="T2" y="T3"/>
              </a:cxn>
            </a:cxnLst>
            <a:rect l="0" t="0" r="r" b="b"/>
            <a:pathLst>
              <a:path w="3" h="2742">
                <a:moveTo>
                  <a:pt x="3" y="0"/>
                </a:moveTo>
                <a:lnTo>
                  <a:pt x="0" y="2742"/>
                </a:lnTo>
              </a:path>
            </a:pathLst>
          </a:custGeom>
          <a:noFill/>
          <a:ln w="12700">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34" name="Freeform 105"/>
          <p:cNvSpPr>
            <a:spLocks/>
          </p:cNvSpPr>
          <p:nvPr/>
        </p:nvSpPr>
        <p:spPr bwMode="auto">
          <a:xfrm>
            <a:off x="8466138" y="1127125"/>
            <a:ext cx="4762" cy="3813175"/>
          </a:xfrm>
          <a:custGeom>
            <a:avLst/>
            <a:gdLst>
              <a:gd name="T0" fmla="*/ 2147483646 w 3"/>
              <a:gd name="T1" fmla="*/ 0 h 2736"/>
              <a:gd name="T2" fmla="*/ 0 w 3"/>
              <a:gd name="T3" fmla="*/ 2147483646 h 2736"/>
              <a:gd name="T4" fmla="*/ 0 60000 65536"/>
              <a:gd name="T5" fmla="*/ 0 60000 65536"/>
            </a:gdLst>
            <a:ahLst/>
            <a:cxnLst>
              <a:cxn ang="T4">
                <a:pos x="T0" y="T1"/>
              </a:cxn>
              <a:cxn ang="T5">
                <a:pos x="T2" y="T3"/>
              </a:cxn>
            </a:cxnLst>
            <a:rect l="0" t="0" r="r" b="b"/>
            <a:pathLst>
              <a:path w="3" h="2736">
                <a:moveTo>
                  <a:pt x="3" y="0"/>
                </a:moveTo>
                <a:lnTo>
                  <a:pt x="0" y="2736"/>
                </a:lnTo>
              </a:path>
            </a:pathLst>
          </a:custGeom>
          <a:noFill/>
          <a:ln w="1270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35" name="Line 106"/>
          <p:cNvSpPr>
            <a:spLocks noChangeShapeType="1"/>
          </p:cNvSpPr>
          <p:nvPr/>
        </p:nvSpPr>
        <p:spPr bwMode="auto">
          <a:xfrm>
            <a:off x="11268075" y="1176338"/>
            <a:ext cx="0" cy="3813175"/>
          </a:xfrm>
          <a:prstGeom prst="line">
            <a:avLst/>
          </a:prstGeom>
          <a:noFill/>
          <a:ln w="12700">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36" name="Line 107"/>
          <p:cNvSpPr>
            <a:spLocks noChangeShapeType="1"/>
          </p:cNvSpPr>
          <p:nvPr/>
        </p:nvSpPr>
        <p:spPr bwMode="auto">
          <a:xfrm>
            <a:off x="10690225" y="1162050"/>
            <a:ext cx="0" cy="3813175"/>
          </a:xfrm>
          <a:prstGeom prst="line">
            <a:avLst/>
          </a:prstGeom>
          <a:noFill/>
          <a:ln w="12700">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37" name="Line 108"/>
          <p:cNvSpPr>
            <a:spLocks noChangeShapeType="1"/>
          </p:cNvSpPr>
          <p:nvPr/>
        </p:nvSpPr>
        <p:spPr bwMode="auto">
          <a:xfrm>
            <a:off x="10121900" y="1149350"/>
            <a:ext cx="0" cy="3813175"/>
          </a:xfrm>
          <a:prstGeom prst="line">
            <a:avLst/>
          </a:prstGeom>
          <a:noFill/>
          <a:ln w="12700">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38" name="Line 109"/>
          <p:cNvSpPr>
            <a:spLocks noChangeShapeType="1"/>
          </p:cNvSpPr>
          <p:nvPr/>
        </p:nvSpPr>
        <p:spPr bwMode="auto">
          <a:xfrm>
            <a:off x="6724650" y="1127125"/>
            <a:ext cx="0" cy="3813175"/>
          </a:xfrm>
          <a:prstGeom prst="line">
            <a:avLst/>
          </a:prstGeom>
          <a:noFill/>
          <a:ln w="12700">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39" name="Line 110"/>
          <p:cNvSpPr>
            <a:spLocks noChangeShapeType="1"/>
          </p:cNvSpPr>
          <p:nvPr/>
        </p:nvSpPr>
        <p:spPr bwMode="auto">
          <a:xfrm>
            <a:off x="7294563" y="1127125"/>
            <a:ext cx="0" cy="3813175"/>
          </a:xfrm>
          <a:prstGeom prst="line">
            <a:avLst/>
          </a:prstGeom>
          <a:noFill/>
          <a:ln w="12700">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40" name="Line 111"/>
          <p:cNvSpPr>
            <a:spLocks noChangeShapeType="1"/>
          </p:cNvSpPr>
          <p:nvPr/>
        </p:nvSpPr>
        <p:spPr bwMode="auto">
          <a:xfrm>
            <a:off x="7888288" y="1127125"/>
            <a:ext cx="0" cy="3813175"/>
          </a:xfrm>
          <a:prstGeom prst="line">
            <a:avLst/>
          </a:prstGeom>
          <a:noFill/>
          <a:ln w="12700">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532592" name="Group 112"/>
          <p:cNvGrpSpPr>
            <a:grpSpLocks/>
          </p:cNvGrpSpPr>
          <p:nvPr/>
        </p:nvGrpSpPr>
        <p:grpSpPr bwMode="auto">
          <a:xfrm>
            <a:off x="4025900" y="2495550"/>
            <a:ext cx="1766888" cy="1279525"/>
            <a:chOff x="817" y="2238"/>
            <a:chExt cx="1113" cy="806"/>
          </a:xfrm>
        </p:grpSpPr>
        <p:sp>
          <p:nvSpPr>
            <p:cNvPr id="76902" name="Line 113"/>
            <p:cNvSpPr>
              <a:spLocks noChangeShapeType="1"/>
            </p:cNvSpPr>
            <p:nvPr/>
          </p:nvSpPr>
          <p:spPr bwMode="auto">
            <a:xfrm>
              <a:off x="841" y="2268"/>
              <a:ext cx="1089" cy="168"/>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9050">
                  <a:solidFill>
                    <a:schemeClr val="bg2"/>
                  </a:solidFill>
                  <a:round/>
                  <a:headEnd/>
                  <a:tailEnd type="none" w="sm"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903" name="AutoShape 114"/>
            <p:cNvSpPr>
              <a:spLocks noChangeArrowheads="1"/>
            </p:cNvSpPr>
            <p:nvPr/>
          </p:nvSpPr>
          <p:spPr bwMode="auto">
            <a:xfrm rot="5400000">
              <a:off x="976" y="2091"/>
              <a:ext cx="793" cy="1092"/>
            </a:xfrm>
            <a:prstGeom prst="parallelogram">
              <a:avLst>
                <a:gd name="adj" fmla="val 21176"/>
              </a:avLst>
            </a:prstGeom>
            <a:solidFill>
              <a:srgbClr val="DDDDD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FontTx/>
                <a:buNone/>
              </a:pPr>
              <a:endParaRPr lang="zh-CN" altLang="en-US" sz="1800">
                <a:ea typeface="黑体" panose="02010609060101010101" pitchFamily="49" charset="-122"/>
              </a:endParaRPr>
            </a:p>
          </p:txBody>
        </p:sp>
        <p:sp>
          <p:nvSpPr>
            <p:cNvPr id="76904" name="Text Box 115"/>
            <p:cNvSpPr txBox="1">
              <a:spLocks noChangeArrowheads="1"/>
            </p:cNvSpPr>
            <p:nvPr/>
          </p:nvSpPr>
          <p:spPr bwMode="auto">
            <a:xfrm>
              <a:off x="1113" y="2429"/>
              <a:ext cx="40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FontTx/>
                <a:buNone/>
              </a:pPr>
              <a:r>
                <a:rPr kumimoji="1" lang="zh-CN" altLang="en-US" sz="1800">
                  <a:solidFill>
                    <a:srgbClr val="333399"/>
                  </a:solidFill>
                  <a:latin typeface="Arial" panose="020B0604020202020204" pitchFamily="34" charset="0"/>
                  <a:ea typeface="黑体" panose="02010609060101010101" pitchFamily="49" charset="-122"/>
                </a:rPr>
                <a:t>报文</a:t>
              </a:r>
            </a:p>
          </p:txBody>
        </p:sp>
        <p:sp>
          <p:nvSpPr>
            <p:cNvPr id="76905" name="AutoShape 116"/>
            <p:cNvSpPr>
              <a:spLocks noChangeArrowheads="1"/>
            </p:cNvSpPr>
            <p:nvPr/>
          </p:nvSpPr>
          <p:spPr bwMode="auto">
            <a:xfrm rot="746037">
              <a:off x="1174" y="2745"/>
              <a:ext cx="408" cy="127"/>
            </a:xfrm>
            <a:prstGeom prst="rightArrow">
              <a:avLst>
                <a:gd name="adj1" fmla="val 50000"/>
                <a:gd name="adj2" fmla="val 80315"/>
              </a:avLst>
            </a:prstGeom>
            <a:solidFill>
              <a:schemeClr val="bg1"/>
            </a:solidFill>
            <a:ln w="9525">
              <a:solidFill>
                <a:srgbClr val="3333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FontTx/>
                <a:buNone/>
              </a:pPr>
              <a:endParaRPr lang="zh-CN" altLang="en-US" sz="1800">
                <a:ea typeface="黑体" panose="02010609060101010101" pitchFamily="49" charset="-122"/>
              </a:endParaRPr>
            </a:p>
          </p:txBody>
        </p:sp>
        <p:sp>
          <p:nvSpPr>
            <p:cNvPr id="76906" name="Line 117"/>
            <p:cNvSpPr>
              <a:spLocks noChangeShapeType="1"/>
            </p:cNvSpPr>
            <p:nvPr/>
          </p:nvSpPr>
          <p:spPr bwMode="auto">
            <a:xfrm>
              <a:off x="823" y="2238"/>
              <a:ext cx="1094" cy="174"/>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907" name="Line 118"/>
            <p:cNvSpPr>
              <a:spLocks noChangeShapeType="1"/>
            </p:cNvSpPr>
            <p:nvPr/>
          </p:nvSpPr>
          <p:spPr bwMode="auto">
            <a:xfrm>
              <a:off x="817" y="2865"/>
              <a:ext cx="1100" cy="179"/>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32599" name="Group 119"/>
          <p:cNvGrpSpPr>
            <a:grpSpLocks/>
          </p:cNvGrpSpPr>
          <p:nvPr/>
        </p:nvGrpSpPr>
        <p:grpSpPr bwMode="auto">
          <a:xfrm>
            <a:off x="9532938" y="1416050"/>
            <a:ext cx="582612" cy="385763"/>
            <a:chOff x="4286" y="1558"/>
            <a:chExt cx="367" cy="243"/>
          </a:xfrm>
        </p:grpSpPr>
        <p:sp>
          <p:nvSpPr>
            <p:cNvPr id="76897" name="AutoShape 120"/>
            <p:cNvSpPr>
              <a:spLocks noChangeArrowheads="1"/>
            </p:cNvSpPr>
            <p:nvPr/>
          </p:nvSpPr>
          <p:spPr bwMode="auto">
            <a:xfrm rot="5400000">
              <a:off x="4367" y="1516"/>
              <a:ext cx="211" cy="359"/>
            </a:xfrm>
            <a:prstGeom prst="parallelogram">
              <a:avLst>
                <a:gd name="adj" fmla="val 29162"/>
              </a:avLst>
            </a:prstGeom>
            <a:solidFill>
              <a:srgbClr val="DDDDD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FontTx/>
                <a:buNone/>
              </a:pPr>
              <a:endParaRPr lang="zh-CN" altLang="en-US" sz="1800">
                <a:ea typeface="黑体" panose="02010609060101010101" pitchFamily="49" charset="-122"/>
              </a:endParaRPr>
            </a:p>
          </p:txBody>
        </p:sp>
        <p:sp>
          <p:nvSpPr>
            <p:cNvPr id="76898" name="Text Box 121"/>
            <p:cNvSpPr txBox="1">
              <a:spLocks noChangeArrowheads="1"/>
            </p:cNvSpPr>
            <p:nvPr/>
          </p:nvSpPr>
          <p:spPr bwMode="auto">
            <a:xfrm rot="626605">
              <a:off x="4295" y="1558"/>
              <a:ext cx="265" cy="231"/>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FontTx/>
                <a:buNone/>
              </a:pPr>
              <a:r>
                <a:rPr kumimoji="1" lang="en-US" altLang="zh-CN" sz="1800">
                  <a:solidFill>
                    <a:srgbClr val="333399"/>
                  </a:solidFill>
                  <a:latin typeface="Arial" panose="020B0604020202020204" pitchFamily="34" charset="0"/>
                  <a:ea typeface="黑体" panose="02010609060101010101" pitchFamily="49" charset="-122"/>
                </a:rPr>
                <a:t>P</a:t>
              </a:r>
              <a:r>
                <a:rPr kumimoji="1" lang="en-US" altLang="zh-CN" sz="1800" baseline="-25000">
                  <a:solidFill>
                    <a:srgbClr val="333399"/>
                  </a:solidFill>
                  <a:latin typeface="Arial" panose="020B0604020202020204" pitchFamily="34" charset="0"/>
                  <a:ea typeface="黑体" panose="02010609060101010101" pitchFamily="49" charset="-122"/>
                </a:rPr>
                <a:t>2</a:t>
              </a:r>
              <a:endParaRPr kumimoji="1" lang="en-US" altLang="zh-CN" sz="1800">
                <a:solidFill>
                  <a:srgbClr val="333399"/>
                </a:solidFill>
                <a:latin typeface="Arial" panose="020B0604020202020204" pitchFamily="34" charset="0"/>
                <a:ea typeface="黑体" panose="02010609060101010101" pitchFamily="49" charset="-122"/>
              </a:endParaRPr>
            </a:p>
          </p:txBody>
        </p:sp>
        <p:sp>
          <p:nvSpPr>
            <p:cNvPr id="76899" name="Line 122"/>
            <p:cNvSpPr>
              <a:spLocks noChangeShapeType="1"/>
            </p:cNvSpPr>
            <p:nvPr/>
          </p:nvSpPr>
          <p:spPr bwMode="auto">
            <a:xfrm>
              <a:off x="4286" y="1738"/>
              <a:ext cx="363" cy="63"/>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900" name="AutoShape 123"/>
            <p:cNvSpPr>
              <a:spLocks noChangeArrowheads="1"/>
            </p:cNvSpPr>
            <p:nvPr/>
          </p:nvSpPr>
          <p:spPr bwMode="auto">
            <a:xfrm rot="746037">
              <a:off x="4481" y="1652"/>
              <a:ext cx="132" cy="126"/>
            </a:xfrm>
            <a:prstGeom prst="rightArrow">
              <a:avLst>
                <a:gd name="adj1" fmla="val 50000"/>
                <a:gd name="adj2" fmla="val 26190"/>
              </a:avLst>
            </a:prstGeom>
            <a:solidFill>
              <a:schemeClr val="bg1"/>
            </a:solidFill>
            <a:ln w="9525">
              <a:solidFill>
                <a:srgbClr val="3333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FontTx/>
                <a:buNone/>
              </a:pPr>
              <a:endParaRPr lang="zh-CN" altLang="en-US" sz="1800">
                <a:ea typeface="黑体" panose="02010609060101010101" pitchFamily="49" charset="-122"/>
              </a:endParaRPr>
            </a:p>
          </p:txBody>
        </p:sp>
        <p:sp>
          <p:nvSpPr>
            <p:cNvPr id="76901" name="Line 124"/>
            <p:cNvSpPr>
              <a:spLocks noChangeShapeType="1"/>
            </p:cNvSpPr>
            <p:nvPr/>
          </p:nvSpPr>
          <p:spPr bwMode="auto">
            <a:xfrm>
              <a:off x="4290" y="1587"/>
              <a:ext cx="363" cy="63"/>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32605" name="Group 125"/>
          <p:cNvGrpSpPr>
            <a:grpSpLocks/>
          </p:cNvGrpSpPr>
          <p:nvPr/>
        </p:nvGrpSpPr>
        <p:grpSpPr bwMode="auto">
          <a:xfrm>
            <a:off x="9540875" y="1122363"/>
            <a:ext cx="581025" cy="395287"/>
            <a:chOff x="4291" y="1373"/>
            <a:chExt cx="366" cy="249"/>
          </a:xfrm>
        </p:grpSpPr>
        <p:sp>
          <p:nvSpPr>
            <p:cNvPr id="76892" name="AutoShape 126"/>
            <p:cNvSpPr>
              <a:spLocks noChangeArrowheads="1"/>
            </p:cNvSpPr>
            <p:nvPr/>
          </p:nvSpPr>
          <p:spPr bwMode="auto">
            <a:xfrm rot="5400000">
              <a:off x="4371" y="1337"/>
              <a:ext cx="211" cy="359"/>
            </a:xfrm>
            <a:prstGeom prst="parallelogram">
              <a:avLst>
                <a:gd name="adj" fmla="val 29162"/>
              </a:avLst>
            </a:prstGeom>
            <a:solidFill>
              <a:srgbClr val="DDDDD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FontTx/>
                <a:buNone/>
              </a:pPr>
              <a:endParaRPr lang="zh-CN" altLang="en-US" sz="1800">
                <a:ea typeface="黑体" panose="02010609060101010101" pitchFamily="49" charset="-122"/>
              </a:endParaRPr>
            </a:p>
          </p:txBody>
        </p:sp>
        <p:sp>
          <p:nvSpPr>
            <p:cNvPr id="76893" name="Text Box 127"/>
            <p:cNvSpPr txBox="1">
              <a:spLocks noChangeArrowheads="1"/>
            </p:cNvSpPr>
            <p:nvPr/>
          </p:nvSpPr>
          <p:spPr bwMode="auto">
            <a:xfrm rot="626605">
              <a:off x="4294" y="1373"/>
              <a:ext cx="265" cy="231"/>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FontTx/>
                <a:buNone/>
              </a:pPr>
              <a:r>
                <a:rPr kumimoji="1" lang="en-US" altLang="zh-CN" sz="1800">
                  <a:solidFill>
                    <a:srgbClr val="333399"/>
                  </a:solidFill>
                  <a:latin typeface="Arial" panose="020B0604020202020204" pitchFamily="34" charset="0"/>
                  <a:ea typeface="黑体" panose="02010609060101010101" pitchFamily="49" charset="-122"/>
                </a:rPr>
                <a:t>P</a:t>
              </a:r>
              <a:r>
                <a:rPr kumimoji="1" lang="en-US" altLang="zh-CN" sz="1800" baseline="-25000">
                  <a:solidFill>
                    <a:srgbClr val="333399"/>
                  </a:solidFill>
                  <a:latin typeface="Arial" panose="020B0604020202020204" pitchFamily="34" charset="0"/>
                  <a:ea typeface="黑体" panose="02010609060101010101" pitchFamily="49" charset="-122"/>
                </a:rPr>
                <a:t>1</a:t>
              </a:r>
              <a:endParaRPr kumimoji="1" lang="en-US" altLang="zh-CN" sz="1800">
                <a:solidFill>
                  <a:srgbClr val="333399"/>
                </a:solidFill>
                <a:latin typeface="Arial" panose="020B0604020202020204" pitchFamily="34" charset="0"/>
                <a:ea typeface="黑体" panose="02010609060101010101" pitchFamily="49" charset="-122"/>
              </a:endParaRPr>
            </a:p>
          </p:txBody>
        </p:sp>
        <p:sp>
          <p:nvSpPr>
            <p:cNvPr id="76894" name="Line 128"/>
            <p:cNvSpPr>
              <a:spLocks noChangeShapeType="1"/>
            </p:cNvSpPr>
            <p:nvPr/>
          </p:nvSpPr>
          <p:spPr bwMode="auto">
            <a:xfrm>
              <a:off x="4295" y="1407"/>
              <a:ext cx="362" cy="64"/>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95" name="Line 129"/>
            <p:cNvSpPr>
              <a:spLocks noChangeShapeType="1"/>
            </p:cNvSpPr>
            <p:nvPr/>
          </p:nvSpPr>
          <p:spPr bwMode="auto">
            <a:xfrm>
              <a:off x="4291" y="1558"/>
              <a:ext cx="363" cy="64"/>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96" name="AutoShape 130"/>
            <p:cNvSpPr>
              <a:spLocks noChangeArrowheads="1"/>
            </p:cNvSpPr>
            <p:nvPr/>
          </p:nvSpPr>
          <p:spPr bwMode="auto">
            <a:xfrm rot="746037">
              <a:off x="4485" y="1472"/>
              <a:ext cx="133" cy="127"/>
            </a:xfrm>
            <a:prstGeom prst="rightArrow">
              <a:avLst>
                <a:gd name="adj1" fmla="val 50000"/>
                <a:gd name="adj2" fmla="val 26181"/>
              </a:avLst>
            </a:prstGeom>
            <a:solidFill>
              <a:schemeClr val="bg1"/>
            </a:solidFill>
            <a:ln w="9525">
              <a:solidFill>
                <a:srgbClr val="3333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FontTx/>
                <a:buNone/>
              </a:pPr>
              <a:endParaRPr lang="zh-CN" altLang="en-US" sz="1800">
                <a:ea typeface="黑体" panose="02010609060101010101" pitchFamily="49" charset="-122"/>
              </a:endParaRPr>
            </a:p>
          </p:txBody>
        </p:sp>
      </p:grpSp>
      <p:sp>
        <p:nvSpPr>
          <p:cNvPr id="76844" name="Line 131"/>
          <p:cNvSpPr>
            <a:spLocks noChangeShapeType="1"/>
          </p:cNvSpPr>
          <p:nvPr/>
        </p:nvSpPr>
        <p:spPr bwMode="auto">
          <a:xfrm>
            <a:off x="9537700" y="1136650"/>
            <a:ext cx="0" cy="3813175"/>
          </a:xfrm>
          <a:prstGeom prst="line">
            <a:avLst/>
          </a:prstGeom>
          <a:noFill/>
          <a:ln w="12700">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2612" name="Line 132"/>
          <p:cNvSpPr>
            <a:spLocks noChangeShapeType="1"/>
          </p:cNvSpPr>
          <p:nvPr/>
        </p:nvSpPr>
        <p:spPr bwMode="auto">
          <a:xfrm>
            <a:off x="4035425" y="3602038"/>
            <a:ext cx="576263" cy="95250"/>
          </a:xfrm>
          <a:prstGeom prst="line">
            <a:avLst/>
          </a:prstGeom>
          <a:noFill/>
          <a:ln w="19050">
            <a:solidFill>
              <a:srgbClr val="333399"/>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2613" name="Line 133"/>
          <p:cNvSpPr>
            <a:spLocks noChangeShapeType="1"/>
          </p:cNvSpPr>
          <p:nvPr/>
        </p:nvSpPr>
        <p:spPr bwMode="auto">
          <a:xfrm>
            <a:off x="4621213" y="3783013"/>
            <a:ext cx="566737" cy="95250"/>
          </a:xfrm>
          <a:prstGeom prst="line">
            <a:avLst/>
          </a:prstGeom>
          <a:noFill/>
          <a:ln w="19050">
            <a:solidFill>
              <a:srgbClr val="333399"/>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2614" name="Line 134"/>
          <p:cNvSpPr>
            <a:spLocks noChangeShapeType="1"/>
          </p:cNvSpPr>
          <p:nvPr/>
        </p:nvSpPr>
        <p:spPr bwMode="auto">
          <a:xfrm>
            <a:off x="5187950" y="3973513"/>
            <a:ext cx="574675" cy="85725"/>
          </a:xfrm>
          <a:prstGeom prst="line">
            <a:avLst/>
          </a:prstGeom>
          <a:noFill/>
          <a:ln w="19050">
            <a:solidFill>
              <a:srgbClr val="333399"/>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532615" name="Group 135"/>
          <p:cNvGrpSpPr>
            <a:grpSpLocks/>
          </p:cNvGrpSpPr>
          <p:nvPr/>
        </p:nvGrpSpPr>
        <p:grpSpPr bwMode="auto">
          <a:xfrm>
            <a:off x="2908300" y="3497263"/>
            <a:ext cx="1098550" cy="592137"/>
            <a:chOff x="113" y="2869"/>
            <a:chExt cx="692" cy="373"/>
          </a:xfrm>
        </p:grpSpPr>
        <p:sp>
          <p:nvSpPr>
            <p:cNvPr id="76889" name="Line 136"/>
            <p:cNvSpPr>
              <a:spLocks noChangeShapeType="1"/>
            </p:cNvSpPr>
            <p:nvPr/>
          </p:nvSpPr>
          <p:spPr bwMode="auto">
            <a:xfrm>
              <a:off x="615" y="3241"/>
              <a:ext cx="182" cy="0"/>
            </a:xfrm>
            <a:prstGeom prst="line">
              <a:avLst/>
            </a:prstGeom>
            <a:noFill/>
            <a:ln w="952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90" name="Line 137"/>
            <p:cNvSpPr>
              <a:spLocks noChangeShapeType="1"/>
            </p:cNvSpPr>
            <p:nvPr/>
          </p:nvSpPr>
          <p:spPr bwMode="auto">
            <a:xfrm>
              <a:off x="721" y="2869"/>
              <a:ext cx="0" cy="373"/>
            </a:xfrm>
            <a:prstGeom prst="line">
              <a:avLst/>
            </a:prstGeom>
            <a:noFill/>
            <a:ln w="9525">
              <a:solidFill>
                <a:srgbClr val="333399"/>
              </a:solidFill>
              <a:round/>
              <a:headEnd type="triangle" w="sm" len="lg"/>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91" name="Text Box 138"/>
            <p:cNvSpPr txBox="1">
              <a:spLocks noChangeArrowheads="1"/>
            </p:cNvSpPr>
            <p:nvPr/>
          </p:nvSpPr>
          <p:spPr bwMode="auto">
            <a:xfrm>
              <a:off x="113" y="2933"/>
              <a:ext cx="692" cy="2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lnSpc>
                  <a:spcPct val="90000"/>
                </a:lnSpc>
                <a:spcBef>
                  <a:spcPct val="0"/>
                </a:spcBef>
                <a:buClrTx/>
                <a:buFontTx/>
                <a:buNone/>
              </a:pPr>
              <a:r>
                <a:rPr kumimoji="1" lang="zh-CN" altLang="en-US" sz="1800">
                  <a:solidFill>
                    <a:srgbClr val="333399"/>
                  </a:solidFill>
                  <a:latin typeface="Arial" panose="020B0604020202020204" pitchFamily="34" charset="0"/>
                  <a:ea typeface="黑体" panose="02010609060101010101" pitchFamily="49" charset="-122"/>
                </a:rPr>
                <a:t>连接释放</a:t>
              </a:r>
            </a:p>
          </p:txBody>
        </p:sp>
      </p:grpSp>
      <p:sp>
        <p:nvSpPr>
          <p:cNvPr id="76849" name="Freeform 139"/>
          <p:cNvSpPr>
            <a:spLocks/>
          </p:cNvSpPr>
          <p:nvPr/>
        </p:nvSpPr>
        <p:spPr bwMode="auto">
          <a:xfrm>
            <a:off x="5768975" y="1171575"/>
            <a:ext cx="4763" cy="3813175"/>
          </a:xfrm>
          <a:custGeom>
            <a:avLst/>
            <a:gdLst>
              <a:gd name="T0" fmla="*/ 2147483646 w 3"/>
              <a:gd name="T1" fmla="*/ 0 h 2736"/>
              <a:gd name="T2" fmla="*/ 0 w 3"/>
              <a:gd name="T3" fmla="*/ 2147483646 h 2736"/>
              <a:gd name="T4" fmla="*/ 0 60000 65536"/>
              <a:gd name="T5" fmla="*/ 0 60000 65536"/>
            </a:gdLst>
            <a:ahLst/>
            <a:cxnLst>
              <a:cxn ang="T4">
                <a:pos x="T0" y="T1"/>
              </a:cxn>
              <a:cxn ang="T5">
                <a:pos x="T2" y="T3"/>
              </a:cxn>
            </a:cxnLst>
            <a:rect l="0" t="0" r="r" b="b"/>
            <a:pathLst>
              <a:path w="3" h="2736">
                <a:moveTo>
                  <a:pt x="3" y="0"/>
                </a:moveTo>
                <a:lnTo>
                  <a:pt x="0" y="2736"/>
                </a:lnTo>
              </a:path>
            </a:pathLst>
          </a:custGeom>
          <a:noFill/>
          <a:ln w="1270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50" name="AutoShape 140"/>
          <p:cNvSpPr>
            <a:spLocks noChangeArrowheads="1"/>
          </p:cNvSpPr>
          <p:nvPr/>
        </p:nvSpPr>
        <p:spPr bwMode="auto">
          <a:xfrm>
            <a:off x="2800350" y="5411788"/>
            <a:ext cx="8843963" cy="1447800"/>
          </a:xfrm>
          <a:prstGeom prst="roundRect">
            <a:avLst>
              <a:gd name="adj" fmla="val 16667"/>
            </a:avLst>
          </a:prstGeom>
          <a:noFill/>
          <a:ln w="9525">
            <a:solidFill>
              <a:schemeClr val="tx1"/>
            </a:solidFill>
            <a:round/>
            <a:headEnd type="none" w="sm" len="lg"/>
            <a:tailEnd type="none" w="sm" len="lg"/>
          </a:ln>
          <a:effectLst/>
          <a:extLst>
            <a:ext uri="{909E8E84-426E-40DD-AFC4-6F175D3DCCD1}">
              <a14:hiddenFill xmlns:a14="http://schemas.microsoft.com/office/drawing/2010/main">
                <a:solidFill>
                  <a:srgbClr val="DDDDDD"/>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FontTx/>
              <a:buNone/>
            </a:pPr>
            <a:endParaRPr lang="zh-CN" altLang="en-US" sz="1800">
              <a:ea typeface="黑体" panose="02010609060101010101" pitchFamily="49" charset="-122"/>
            </a:endParaRPr>
          </a:p>
        </p:txBody>
      </p:sp>
      <p:sp>
        <p:nvSpPr>
          <p:cNvPr id="76851" name="Line 141"/>
          <p:cNvSpPr>
            <a:spLocks noChangeShapeType="1"/>
          </p:cNvSpPr>
          <p:nvPr/>
        </p:nvSpPr>
        <p:spPr bwMode="auto">
          <a:xfrm>
            <a:off x="9510713" y="6249988"/>
            <a:ext cx="1676400" cy="0"/>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6852" name="Line 142"/>
          <p:cNvSpPr>
            <a:spLocks noChangeShapeType="1"/>
          </p:cNvSpPr>
          <p:nvPr/>
        </p:nvSpPr>
        <p:spPr bwMode="auto">
          <a:xfrm>
            <a:off x="6691313" y="6249988"/>
            <a:ext cx="1676400" cy="0"/>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6853" name="Line 143"/>
          <p:cNvSpPr>
            <a:spLocks noChangeShapeType="1"/>
          </p:cNvSpPr>
          <p:nvPr/>
        </p:nvSpPr>
        <p:spPr bwMode="auto">
          <a:xfrm>
            <a:off x="4024313" y="6249988"/>
            <a:ext cx="1676400" cy="0"/>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76854" name="Group 144"/>
          <p:cNvGrpSpPr>
            <a:grpSpLocks/>
          </p:cNvGrpSpPr>
          <p:nvPr/>
        </p:nvGrpSpPr>
        <p:grpSpPr bwMode="auto">
          <a:xfrm>
            <a:off x="3948113" y="6097588"/>
            <a:ext cx="1905000" cy="228600"/>
            <a:chOff x="768" y="2544"/>
            <a:chExt cx="1200" cy="144"/>
          </a:xfrm>
        </p:grpSpPr>
        <p:sp>
          <p:nvSpPr>
            <p:cNvPr id="76885" name="AutoShape 145"/>
            <p:cNvSpPr>
              <a:spLocks noChangeArrowheads="1"/>
            </p:cNvSpPr>
            <p:nvPr/>
          </p:nvSpPr>
          <p:spPr bwMode="auto">
            <a:xfrm>
              <a:off x="768" y="2544"/>
              <a:ext cx="144" cy="144"/>
            </a:xfrm>
            <a:prstGeom prst="cube">
              <a:avLst>
                <a:gd name="adj" fmla="val 25000"/>
              </a:avLst>
            </a:prstGeom>
            <a:solidFill>
              <a:srgbClr val="DDDDDD"/>
            </a:solidFill>
            <a:ln w="9525">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FontTx/>
                <a:buNone/>
              </a:pPr>
              <a:endParaRPr lang="zh-CN" altLang="en-US" sz="1800">
                <a:ea typeface="黑体" panose="02010609060101010101" pitchFamily="49" charset="-122"/>
              </a:endParaRPr>
            </a:p>
          </p:txBody>
        </p:sp>
        <p:sp>
          <p:nvSpPr>
            <p:cNvPr id="76886" name="AutoShape 146"/>
            <p:cNvSpPr>
              <a:spLocks noChangeArrowheads="1"/>
            </p:cNvSpPr>
            <p:nvPr/>
          </p:nvSpPr>
          <p:spPr bwMode="auto">
            <a:xfrm>
              <a:off x="1120" y="2544"/>
              <a:ext cx="144" cy="144"/>
            </a:xfrm>
            <a:prstGeom prst="cube">
              <a:avLst>
                <a:gd name="adj" fmla="val 25000"/>
              </a:avLst>
            </a:prstGeom>
            <a:solidFill>
              <a:srgbClr val="DDDDDD"/>
            </a:solidFill>
            <a:ln w="9525">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FontTx/>
                <a:buNone/>
              </a:pPr>
              <a:endParaRPr lang="zh-CN" altLang="en-US" sz="1800">
                <a:ea typeface="黑体" panose="02010609060101010101" pitchFamily="49" charset="-122"/>
              </a:endParaRPr>
            </a:p>
          </p:txBody>
        </p:sp>
        <p:sp>
          <p:nvSpPr>
            <p:cNvPr id="76887" name="AutoShape 147"/>
            <p:cNvSpPr>
              <a:spLocks noChangeArrowheads="1"/>
            </p:cNvSpPr>
            <p:nvPr/>
          </p:nvSpPr>
          <p:spPr bwMode="auto">
            <a:xfrm>
              <a:off x="1472" y="2544"/>
              <a:ext cx="144" cy="144"/>
            </a:xfrm>
            <a:prstGeom prst="cube">
              <a:avLst>
                <a:gd name="adj" fmla="val 25000"/>
              </a:avLst>
            </a:prstGeom>
            <a:solidFill>
              <a:srgbClr val="DDDDDD"/>
            </a:solidFill>
            <a:ln w="9525">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FontTx/>
                <a:buNone/>
              </a:pPr>
              <a:endParaRPr lang="zh-CN" altLang="en-US" sz="1800">
                <a:ea typeface="黑体" panose="02010609060101010101" pitchFamily="49" charset="-122"/>
              </a:endParaRPr>
            </a:p>
          </p:txBody>
        </p:sp>
        <p:sp>
          <p:nvSpPr>
            <p:cNvPr id="76888" name="AutoShape 148"/>
            <p:cNvSpPr>
              <a:spLocks noChangeArrowheads="1"/>
            </p:cNvSpPr>
            <p:nvPr/>
          </p:nvSpPr>
          <p:spPr bwMode="auto">
            <a:xfrm>
              <a:off x="1824" y="2544"/>
              <a:ext cx="144" cy="144"/>
            </a:xfrm>
            <a:prstGeom prst="cube">
              <a:avLst>
                <a:gd name="adj" fmla="val 25000"/>
              </a:avLst>
            </a:prstGeom>
            <a:solidFill>
              <a:srgbClr val="DDDDDD"/>
            </a:solidFill>
            <a:ln w="9525">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FontTx/>
                <a:buNone/>
              </a:pPr>
              <a:endParaRPr lang="zh-CN" altLang="en-US" sz="1800">
                <a:ea typeface="黑体" panose="02010609060101010101" pitchFamily="49" charset="-122"/>
              </a:endParaRPr>
            </a:p>
          </p:txBody>
        </p:sp>
      </p:grpSp>
      <p:grpSp>
        <p:nvGrpSpPr>
          <p:cNvPr id="76855" name="Group 149"/>
          <p:cNvGrpSpPr>
            <a:grpSpLocks/>
          </p:cNvGrpSpPr>
          <p:nvPr/>
        </p:nvGrpSpPr>
        <p:grpSpPr bwMode="auto">
          <a:xfrm>
            <a:off x="6615113" y="6097588"/>
            <a:ext cx="1905000" cy="228600"/>
            <a:chOff x="768" y="2544"/>
            <a:chExt cx="1200" cy="144"/>
          </a:xfrm>
        </p:grpSpPr>
        <p:sp>
          <p:nvSpPr>
            <p:cNvPr id="76881" name="AutoShape 150"/>
            <p:cNvSpPr>
              <a:spLocks noChangeArrowheads="1"/>
            </p:cNvSpPr>
            <p:nvPr/>
          </p:nvSpPr>
          <p:spPr bwMode="auto">
            <a:xfrm>
              <a:off x="768" y="2544"/>
              <a:ext cx="144" cy="144"/>
            </a:xfrm>
            <a:prstGeom prst="cube">
              <a:avLst>
                <a:gd name="adj" fmla="val 25000"/>
              </a:avLst>
            </a:prstGeom>
            <a:solidFill>
              <a:srgbClr val="DDDDDD"/>
            </a:solidFill>
            <a:ln w="9525">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FontTx/>
                <a:buNone/>
              </a:pPr>
              <a:endParaRPr lang="zh-CN" altLang="en-US" sz="1800">
                <a:ea typeface="黑体" panose="02010609060101010101" pitchFamily="49" charset="-122"/>
              </a:endParaRPr>
            </a:p>
          </p:txBody>
        </p:sp>
        <p:sp>
          <p:nvSpPr>
            <p:cNvPr id="76882" name="AutoShape 151"/>
            <p:cNvSpPr>
              <a:spLocks noChangeArrowheads="1"/>
            </p:cNvSpPr>
            <p:nvPr/>
          </p:nvSpPr>
          <p:spPr bwMode="auto">
            <a:xfrm>
              <a:off x="1120" y="2544"/>
              <a:ext cx="144" cy="144"/>
            </a:xfrm>
            <a:prstGeom prst="cube">
              <a:avLst>
                <a:gd name="adj" fmla="val 25000"/>
              </a:avLst>
            </a:prstGeom>
            <a:solidFill>
              <a:srgbClr val="DDDDDD"/>
            </a:solidFill>
            <a:ln w="9525">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FontTx/>
                <a:buNone/>
              </a:pPr>
              <a:endParaRPr lang="zh-CN" altLang="en-US" sz="1800">
                <a:ea typeface="黑体" panose="02010609060101010101" pitchFamily="49" charset="-122"/>
              </a:endParaRPr>
            </a:p>
          </p:txBody>
        </p:sp>
        <p:sp>
          <p:nvSpPr>
            <p:cNvPr id="76883" name="AutoShape 152"/>
            <p:cNvSpPr>
              <a:spLocks noChangeArrowheads="1"/>
            </p:cNvSpPr>
            <p:nvPr/>
          </p:nvSpPr>
          <p:spPr bwMode="auto">
            <a:xfrm>
              <a:off x="1472" y="2544"/>
              <a:ext cx="144" cy="144"/>
            </a:xfrm>
            <a:prstGeom prst="cube">
              <a:avLst>
                <a:gd name="adj" fmla="val 25000"/>
              </a:avLst>
            </a:prstGeom>
            <a:solidFill>
              <a:srgbClr val="DDDDDD"/>
            </a:solidFill>
            <a:ln w="9525">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FontTx/>
                <a:buNone/>
              </a:pPr>
              <a:endParaRPr lang="zh-CN" altLang="en-US" sz="1800">
                <a:ea typeface="黑体" panose="02010609060101010101" pitchFamily="49" charset="-122"/>
              </a:endParaRPr>
            </a:p>
          </p:txBody>
        </p:sp>
        <p:sp>
          <p:nvSpPr>
            <p:cNvPr id="76884" name="AutoShape 153"/>
            <p:cNvSpPr>
              <a:spLocks noChangeArrowheads="1"/>
            </p:cNvSpPr>
            <p:nvPr/>
          </p:nvSpPr>
          <p:spPr bwMode="auto">
            <a:xfrm>
              <a:off x="1824" y="2544"/>
              <a:ext cx="144" cy="144"/>
            </a:xfrm>
            <a:prstGeom prst="cube">
              <a:avLst>
                <a:gd name="adj" fmla="val 25000"/>
              </a:avLst>
            </a:prstGeom>
            <a:solidFill>
              <a:srgbClr val="DDDDDD"/>
            </a:solidFill>
            <a:ln w="9525">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FontTx/>
                <a:buNone/>
              </a:pPr>
              <a:endParaRPr lang="zh-CN" altLang="en-US" sz="1800">
                <a:ea typeface="黑体" panose="02010609060101010101" pitchFamily="49" charset="-122"/>
              </a:endParaRPr>
            </a:p>
          </p:txBody>
        </p:sp>
      </p:grpSp>
      <p:grpSp>
        <p:nvGrpSpPr>
          <p:cNvPr id="76856" name="Group 154"/>
          <p:cNvGrpSpPr>
            <a:grpSpLocks/>
          </p:cNvGrpSpPr>
          <p:nvPr/>
        </p:nvGrpSpPr>
        <p:grpSpPr bwMode="auto">
          <a:xfrm>
            <a:off x="9434513" y="6097588"/>
            <a:ext cx="1905000" cy="228600"/>
            <a:chOff x="768" y="2544"/>
            <a:chExt cx="1200" cy="144"/>
          </a:xfrm>
        </p:grpSpPr>
        <p:sp>
          <p:nvSpPr>
            <p:cNvPr id="76877" name="AutoShape 155"/>
            <p:cNvSpPr>
              <a:spLocks noChangeArrowheads="1"/>
            </p:cNvSpPr>
            <p:nvPr/>
          </p:nvSpPr>
          <p:spPr bwMode="auto">
            <a:xfrm>
              <a:off x="768" y="2544"/>
              <a:ext cx="144" cy="144"/>
            </a:xfrm>
            <a:prstGeom prst="cube">
              <a:avLst>
                <a:gd name="adj" fmla="val 25000"/>
              </a:avLst>
            </a:prstGeom>
            <a:solidFill>
              <a:srgbClr val="DDDDDD"/>
            </a:solidFill>
            <a:ln w="9525">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FontTx/>
                <a:buNone/>
              </a:pPr>
              <a:endParaRPr lang="zh-CN" altLang="en-US" sz="1800">
                <a:ea typeface="黑体" panose="02010609060101010101" pitchFamily="49" charset="-122"/>
              </a:endParaRPr>
            </a:p>
          </p:txBody>
        </p:sp>
        <p:sp>
          <p:nvSpPr>
            <p:cNvPr id="76878" name="AutoShape 156"/>
            <p:cNvSpPr>
              <a:spLocks noChangeArrowheads="1"/>
            </p:cNvSpPr>
            <p:nvPr/>
          </p:nvSpPr>
          <p:spPr bwMode="auto">
            <a:xfrm>
              <a:off x="1120" y="2544"/>
              <a:ext cx="144" cy="144"/>
            </a:xfrm>
            <a:prstGeom prst="cube">
              <a:avLst>
                <a:gd name="adj" fmla="val 25000"/>
              </a:avLst>
            </a:prstGeom>
            <a:solidFill>
              <a:srgbClr val="DDDDDD"/>
            </a:solidFill>
            <a:ln w="9525">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FontTx/>
                <a:buNone/>
              </a:pPr>
              <a:endParaRPr lang="zh-CN" altLang="en-US" sz="1800">
                <a:ea typeface="黑体" panose="02010609060101010101" pitchFamily="49" charset="-122"/>
              </a:endParaRPr>
            </a:p>
          </p:txBody>
        </p:sp>
        <p:sp>
          <p:nvSpPr>
            <p:cNvPr id="76879" name="AutoShape 157"/>
            <p:cNvSpPr>
              <a:spLocks noChangeArrowheads="1"/>
            </p:cNvSpPr>
            <p:nvPr/>
          </p:nvSpPr>
          <p:spPr bwMode="auto">
            <a:xfrm>
              <a:off x="1472" y="2544"/>
              <a:ext cx="144" cy="144"/>
            </a:xfrm>
            <a:prstGeom prst="cube">
              <a:avLst>
                <a:gd name="adj" fmla="val 25000"/>
              </a:avLst>
            </a:prstGeom>
            <a:solidFill>
              <a:srgbClr val="DDDDDD"/>
            </a:solidFill>
            <a:ln w="9525">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FontTx/>
                <a:buNone/>
              </a:pPr>
              <a:endParaRPr lang="zh-CN" altLang="en-US" sz="1800">
                <a:ea typeface="黑体" panose="02010609060101010101" pitchFamily="49" charset="-122"/>
              </a:endParaRPr>
            </a:p>
          </p:txBody>
        </p:sp>
        <p:sp>
          <p:nvSpPr>
            <p:cNvPr id="76880" name="AutoShape 158"/>
            <p:cNvSpPr>
              <a:spLocks noChangeArrowheads="1"/>
            </p:cNvSpPr>
            <p:nvPr/>
          </p:nvSpPr>
          <p:spPr bwMode="auto">
            <a:xfrm>
              <a:off x="1824" y="2544"/>
              <a:ext cx="144" cy="144"/>
            </a:xfrm>
            <a:prstGeom prst="cube">
              <a:avLst>
                <a:gd name="adj" fmla="val 25000"/>
              </a:avLst>
            </a:prstGeom>
            <a:solidFill>
              <a:srgbClr val="DDDDDD"/>
            </a:solidFill>
            <a:ln w="9525">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FontTx/>
                <a:buNone/>
              </a:pPr>
              <a:endParaRPr lang="zh-CN" altLang="en-US" sz="1800">
                <a:ea typeface="黑体" panose="02010609060101010101" pitchFamily="49" charset="-122"/>
              </a:endParaRPr>
            </a:p>
          </p:txBody>
        </p:sp>
      </p:grpSp>
      <p:sp>
        <p:nvSpPr>
          <p:cNvPr id="76857" name="AutoShape 159"/>
          <p:cNvSpPr>
            <a:spLocks noChangeArrowheads="1"/>
          </p:cNvSpPr>
          <p:nvPr/>
        </p:nvSpPr>
        <p:spPr bwMode="auto">
          <a:xfrm>
            <a:off x="6615113" y="5716588"/>
            <a:ext cx="685800" cy="304800"/>
          </a:xfrm>
          <a:prstGeom prst="curvedDownArrow">
            <a:avLst>
              <a:gd name="adj1" fmla="val 49271"/>
              <a:gd name="adj2" fmla="val 94271"/>
              <a:gd name="adj3" fmla="val 52602"/>
            </a:avLst>
          </a:prstGeom>
          <a:solidFill>
            <a:srgbClr val="DDDDDD"/>
          </a:solidFill>
          <a:ln w="9525">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FontTx/>
              <a:buNone/>
            </a:pPr>
            <a:endParaRPr lang="zh-CN" altLang="en-US" sz="1800">
              <a:ea typeface="黑体" panose="02010609060101010101" pitchFamily="49" charset="-122"/>
            </a:endParaRPr>
          </a:p>
        </p:txBody>
      </p:sp>
      <p:sp>
        <p:nvSpPr>
          <p:cNvPr id="76858" name="AutoShape 160"/>
          <p:cNvSpPr>
            <a:spLocks noChangeArrowheads="1"/>
          </p:cNvSpPr>
          <p:nvPr/>
        </p:nvSpPr>
        <p:spPr bwMode="auto">
          <a:xfrm>
            <a:off x="7262813" y="5716588"/>
            <a:ext cx="685800" cy="304800"/>
          </a:xfrm>
          <a:prstGeom prst="curvedDownArrow">
            <a:avLst>
              <a:gd name="adj1" fmla="val 49271"/>
              <a:gd name="adj2" fmla="val 94271"/>
              <a:gd name="adj3" fmla="val 52602"/>
            </a:avLst>
          </a:prstGeom>
          <a:solidFill>
            <a:srgbClr val="DDDDDD"/>
          </a:solidFill>
          <a:ln w="9525">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FontTx/>
              <a:buNone/>
            </a:pPr>
            <a:endParaRPr lang="zh-CN" altLang="en-US" sz="1800">
              <a:ea typeface="黑体" panose="02010609060101010101" pitchFamily="49" charset="-122"/>
            </a:endParaRPr>
          </a:p>
        </p:txBody>
      </p:sp>
      <p:sp>
        <p:nvSpPr>
          <p:cNvPr id="76859" name="AutoShape 161"/>
          <p:cNvSpPr>
            <a:spLocks noChangeArrowheads="1"/>
          </p:cNvSpPr>
          <p:nvPr/>
        </p:nvSpPr>
        <p:spPr bwMode="auto">
          <a:xfrm>
            <a:off x="7910513" y="5716588"/>
            <a:ext cx="685800" cy="304800"/>
          </a:xfrm>
          <a:prstGeom prst="curvedDownArrow">
            <a:avLst>
              <a:gd name="adj1" fmla="val 49271"/>
              <a:gd name="adj2" fmla="val 94271"/>
              <a:gd name="adj3" fmla="val 52602"/>
            </a:avLst>
          </a:prstGeom>
          <a:solidFill>
            <a:srgbClr val="DDDDDD"/>
          </a:solidFill>
          <a:ln w="9525">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FontTx/>
              <a:buNone/>
            </a:pPr>
            <a:endParaRPr lang="zh-CN" altLang="en-US" sz="1800">
              <a:ea typeface="黑体" panose="02010609060101010101" pitchFamily="49" charset="-122"/>
            </a:endParaRPr>
          </a:p>
        </p:txBody>
      </p:sp>
      <p:sp>
        <p:nvSpPr>
          <p:cNvPr id="76860" name="AutoShape 162"/>
          <p:cNvSpPr>
            <a:spLocks noChangeArrowheads="1"/>
          </p:cNvSpPr>
          <p:nvPr/>
        </p:nvSpPr>
        <p:spPr bwMode="auto">
          <a:xfrm>
            <a:off x="4024313" y="5792788"/>
            <a:ext cx="1905000" cy="304800"/>
          </a:xfrm>
          <a:prstGeom prst="rightArrow">
            <a:avLst>
              <a:gd name="adj1" fmla="val 58333"/>
              <a:gd name="adj2" fmla="val 109375"/>
            </a:avLst>
          </a:prstGeom>
          <a:solidFill>
            <a:srgbClr val="969696"/>
          </a:solidFill>
          <a:ln w="9525">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FontTx/>
              <a:buNone/>
            </a:pPr>
            <a:endParaRPr lang="zh-CN" altLang="en-US" sz="1800">
              <a:ea typeface="黑体" panose="02010609060101010101" pitchFamily="49" charset="-122"/>
            </a:endParaRPr>
          </a:p>
        </p:txBody>
      </p:sp>
      <p:sp>
        <p:nvSpPr>
          <p:cNvPr id="76861" name="AutoShape 163"/>
          <p:cNvSpPr>
            <a:spLocks noChangeArrowheads="1"/>
          </p:cNvSpPr>
          <p:nvPr/>
        </p:nvSpPr>
        <p:spPr bwMode="auto">
          <a:xfrm>
            <a:off x="9434513" y="5716588"/>
            <a:ext cx="685800" cy="304800"/>
          </a:xfrm>
          <a:prstGeom prst="curvedDownArrow">
            <a:avLst>
              <a:gd name="adj1" fmla="val 13542"/>
              <a:gd name="adj2" fmla="val 66667"/>
              <a:gd name="adj3" fmla="val 36977"/>
            </a:avLst>
          </a:prstGeom>
          <a:solidFill>
            <a:srgbClr val="DDDDDD"/>
          </a:solidFill>
          <a:ln w="9525">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FontTx/>
              <a:buNone/>
            </a:pPr>
            <a:endParaRPr lang="zh-CN" altLang="en-US" sz="1800">
              <a:ea typeface="黑体" panose="02010609060101010101" pitchFamily="49" charset="-122"/>
            </a:endParaRPr>
          </a:p>
        </p:txBody>
      </p:sp>
      <p:sp>
        <p:nvSpPr>
          <p:cNvPr id="76862" name="AutoShape 164"/>
          <p:cNvSpPr>
            <a:spLocks noChangeArrowheads="1"/>
          </p:cNvSpPr>
          <p:nvPr/>
        </p:nvSpPr>
        <p:spPr bwMode="auto">
          <a:xfrm>
            <a:off x="10044113" y="5716588"/>
            <a:ext cx="685800" cy="304800"/>
          </a:xfrm>
          <a:prstGeom prst="curvedDownArrow">
            <a:avLst>
              <a:gd name="adj1" fmla="val 13542"/>
              <a:gd name="adj2" fmla="val 66667"/>
              <a:gd name="adj3" fmla="val 36977"/>
            </a:avLst>
          </a:prstGeom>
          <a:solidFill>
            <a:srgbClr val="DDDDDD"/>
          </a:solidFill>
          <a:ln w="9525">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FontTx/>
              <a:buNone/>
            </a:pPr>
            <a:endParaRPr lang="zh-CN" altLang="en-US" sz="1800">
              <a:ea typeface="黑体" panose="02010609060101010101" pitchFamily="49" charset="-122"/>
            </a:endParaRPr>
          </a:p>
        </p:txBody>
      </p:sp>
      <p:sp>
        <p:nvSpPr>
          <p:cNvPr id="76863" name="AutoShape 165"/>
          <p:cNvSpPr>
            <a:spLocks noChangeArrowheads="1"/>
          </p:cNvSpPr>
          <p:nvPr/>
        </p:nvSpPr>
        <p:spPr bwMode="auto">
          <a:xfrm>
            <a:off x="10653713" y="5716588"/>
            <a:ext cx="685800" cy="304800"/>
          </a:xfrm>
          <a:prstGeom prst="curvedDownArrow">
            <a:avLst>
              <a:gd name="adj1" fmla="val 13542"/>
              <a:gd name="adj2" fmla="val 66667"/>
              <a:gd name="adj3" fmla="val 36977"/>
            </a:avLst>
          </a:prstGeom>
          <a:solidFill>
            <a:srgbClr val="DDDDDD"/>
          </a:solidFill>
          <a:ln w="9525">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FontTx/>
              <a:buNone/>
            </a:pPr>
            <a:endParaRPr lang="zh-CN" altLang="en-US" sz="1800">
              <a:ea typeface="黑体" panose="02010609060101010101" pitchFamily="49" charset="-122"/>
            </a:endParaRPr>
          </a:p>
        </p:txBody>
      </p:sp>
      <p:sp>
        <p:nvSpPr>
          <p:cNvPr id="76864" name="Text Box 166"/>
          <p:cNvSpPr txBox="1">
            <a:spLocks noChangeArrowheads="1"/>
          </p:cNvSpPr>
          <p:nvPr/>
        </p:nvSpPr>
        <p:spPr bwMode="auto">
          <a:xfrm>
            <a:off x="2830513" y="5767388"/>
            <a:ext cx="1098550" cy="587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algn="ctr" eaLnBrk="1" hangingPunct="1">
              <a:lnSpc>
                <a:spcPct val="90000"/>
              </a:lnSpc>
              <a:spcBef>
                <a:spcPct val="0"/>
              </a:spcBef>
              <a:buClrTx/>
              <a:buFontTx/>
              <a:buNone/>
            </a:pPr>
            <a:r>
              <a:rPr kumimoji="1" lang="zh-CN" altLang="en-US" sz="1800">
                <a:solidFill>
                  <a:schemeClr val="folHlink"/>
                </a:solidFill>
                <a:latin typeface="Times New Roman" panose="02020603050405020304" pitchFamily="18" charset="0"/>
              </a:rPr>
              <a:t>数据传送</a:t>
            </a:r>
          </a:p>
          <a:p>
            <a:pPr algn="ctr" eaLnBrk="1" hangingPunct="1">
              <a:lnSpc>
                <a:spcPct val="90000"/>
              </a:lnSpc>
              <a:spcBef>
                <a:spcPct val="0"/>
              </a:spcBef>
              <a:buClrTx/>
              <a:buFontTx/>
              <a:buNone/>
            </a:pPr>
            <a:r>
              <a:rPr kumimoji="1" lang="zh-CN" altLang="en-US" sz="1800">
                <a:solidFill>
                  <a:schemeClr val="folHlink"/>
                </a:solidFill>
                <a:latin typeface="Times New Roman" panose="02020603050405020304" pitchFamily="18" charset="0"/>
              </a:rPr>
              <a:t>的特点</a:t>
            </a:r>
          </a:p>
        </p:txBody>
      </p:sp>
      <p:sp>
        <p:nvSpPr>
          <p:cNvPr id="76865" name="Text Box 167"/>
          <p:cNvSpPr txBox="1">
            <a:spLocks noChangeArrowheads="1"/>
          </p:cNvSpPr>
          <p:nvPr/>
        </p:nvSpPr>
        <p:spPr bwMode="auto">
          <a:xfrm>
            <a:off x="3987800" y="5511800"/>
            <a:ext cx="17843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lnSpc>
                <a:spcPct val="90000"/>
              </a:lnSpc>
              <a:spcBef>
                <a:spcPct val="0"/>
              </a:spcBef>
              <a:buClrTx/>
              <a:buFontTx/>
              <a:buNone/>
            </a:pPr>
            <a:r>
              <a:rPr kumimoji="1" lang="zh-CN" altLang="en-US" sz="1800">
                <a:solidFill>
                  <a:schemeClr val="folHlink"/>
                </a:solidFill>
                <a:latin typeface="Times New Roman" panose="02020603050405020304" pitchFamily="18" charset="0"/>
              </a:rPr>
              <a:t>比特流直达终点</a:t>
            </a:r>
          </a:p>
        </p:txBody>
      </p:sp>
      <p:sp>
        <p:nvSpPr>
          <p:cNvPr id="76866" name="Text Box 168"/>
          <p:cNvSpPr txBox="1">
            <a:spLocks noChangeArrowheads="1"/>
          </p:cNvSpPr>
          <p:nvPr/>
        </p:nvSpPr>
        <p:spPr bwMode="auto">
          <a:xfrm>
            <a:off x="6615113" y="5387975"/>
            <a:ext cx="6413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lnSpc>
                <a:spcPct val="90000"/>
              </a:lnSpc>
              <a:spcBef>
                <a:spcPct val="0"/>
              </a:spcBef>
              <a:buClrTx/>
              <a:buFontTx/>
              <a:buNone/>
            </a:pPr>
            <a:r>
              <a:rPr kumimoji="1" lang="zh-CN" altLang="en-US" sz="1800">
                <a:solidFill>
                  <a:schemeClr val="folHlink"/>
                </a:solidFill>
                <a:latin typeface="Times New Roman" panose="02020603050405020304" pitchFamily="18" charset="0"/>
              </a:rPr>
              <a:t>报文</a:t>
            </a:r>
          </a:p>
        </p:txBody>
      </p:sp>
      <p:sp>
        <p:nvSpPr>
          <p:cNvPr id="76867" name="Text Box 169"/>
          <p:cNvSpPr txBox="1">
            <a:spLocks noChangeArrowheads="1"/>
          </p:cNvSpPr>
          <p:nvPr/>
        </p:nvSpPr>
        <p:spPr bwMode="auto">
          <a:xfrm>
            <a:off x="7272338" y="5387975"/>
            <a:ext cx="6413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lnSpc>
                <a:spcPct val="90000"/>
              </a:lnSpc>
              <a:spcBef>
                <a:spcPct val="0"/>
              </a:spcBef>
              <a:buClrTx/>
              <a:buFontTx/>
              <a:buNone/>
            </a:pPr>
            <a:r>
              <a:rPr kumimoji="1" lang="zh-CN" altLang="en-US" sz="1800">
                <a:solidFill>
                  <a:schemeClr val="folHlink"/>
                </a:solidFill>
                <a:latin typeface="Times New Roman" panose="02020603050405020304" pitchFamily="18" charset="0"/>
              </a:rPr>
              <a:t>报文</a:t>
            </a:r>
          </a:p>
        </p:txBody>
      </p:sp>
      <p:sp>
        <p:nvSpPr>
          <p:cNvPr id="76868" name="Text Box 170"/>
          <p:cNvSpPr txBox="1">
            <a:spLocks noChangeArrowheads="1"/>
          </p:cNvSpPr>
          <p:nvPr/>
        </p:nvSpPr>
        <p:spPr bwMode="auto">
          <a:xfrm>
            <a:off x="7929563" y="5387975"/>
            <a:ext cx="6413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lnSpc>
                <a:spcPct val="90000"/>
              </a:lnSpc>
              <a:spcBef>
                <a:spcPct val="0"/>
              </a:spcBef>
              <a:buClrTx/>
              <a:buFontTx/>
              <a:buNone/>
            </a:pPr>
            <a:r>
              <a:rPr kumimoji="1" lang="zh-CN" altLang="en-US" sz="1800">
                <a:solidFill>
                  <a:schemeClr val="folHlink"/>
                </a:solidFill>
                <a:latin typeface="Times New Roman" panose="02020603050405020304" pitchFamily="18" charset="0"/>
              </a:rPr>
              <a:t>报文</a:t>
            </a:r>
          </a:p>
        </p:txBody>
      </p:sp>
      <p:sp>
        <p:nvSpPr>
          <p:cNvPr id="76869" name="Text Box 171"/>
          <p:cNvSpPr txBox="1">
            <a:spLocks noChangeArrowheads="1"/>
          </p:cNvSpPr>
          <p:nvPr/>
        </p:nvSpPr>
        <p:spPr bwMode="auto">
          <a:xfrm>
            <a:off x="9434513" y="5387975"/>
            <a:ext cx="6413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lnSpc>
                <a:spcPct val="90000"/>
              </a:lnSpc>
              <a:spcBef>
                <a:spcPct val="0"/>
              </a:spcBef>
              <a:buClrTx/>
              <a:buFontTx/>
              <a:buNone/>
            </a:pPr>
            <a:r>
              <a:rPr kumimoji="1" lang="zh-CN" altLang="en-US" sz="1800">
                <a:solidFill>
                  <a:schemeClr val="folHlink"/>
                </a:solidFill>
                <a:latin typeface="Times New Roman" panose="02020603050405020304" pitchFamily="18" charset="0"/>
              </a:rPr>
              <a:t>分组</a:t>
            </a:r>
          </a:p>
        </p:txBody>
      </p:sp>
      <p:sp>
        <p:nvSpPr>
          <p:cNvPr id="76870" name="Text Box 172"/>
          <p:cNvSpPr txBox="1">
            <a:spLocks noChangeArrowheads="1"/>
          </p:cNvSpPr>
          <p:nvPr/>
        </p:nvSpPr>
        <p:spPr bwMode="auto">
          <a:xfrm>
            <a:off x="10053638" y="5387975"/>
            <a:ext cx="6413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lnSpc>
                <a:spcPct val="90000"/>
              </a:lnSpc>
              <a:spcBef>
                <a:spcPct val="0"/>
              </a:spcBef>
              <a:buClrTx/>
              <a:buFontTx/>
              <a:buNone/>
            </a:pPr>
            <a:r>
              <a:rPr kumimoji="1" lang="zh-CN" altLang="en-US" sz="1800">
                <a:solidFill>
                  <a:schemeClr val="folHlink"/>
                </a:solidFill>
                <a:latin typeface="Times New Roman" panose="02020603050405020304" pitchFamily="18" charset="0"/>
              </a:rPr>
              <a:t>分组</a:t>
            </a:r>
          </a:p>
        </p:txBody>
      </p:sp>
      <p:sp>
        <p:nvSpPr>
          <p:cNvPr id="76871" name="Text Box 173"/>
          <p:cNvSpPr txBox="1">
            <a:spLocks noChangeArrowheads="1"/>
          </p:cNvSpPr>
          <p:nvPr/>
        </p:nvSpPr>
        <p:spPr bwMode="auto">
          <a:xfrm>
            <a:off x="10672763" y="5387975"/>
            <a:ext cx="6413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lnSpc>
                <a:spcPct val="90000"/>
              </a:lnSpc>
              <a:spcBef>
                <a:spcPct val="0"/>
              </a:spcBef>
              <a:buClrTx/>
              <a:buFontTx/>
              <a:buNone/>
            </a:pPr>
            <a:r>
              <a:rPr kumimoji="1" lang="zh-CN" altLang="en-US" sz="1800">
                <a:solidFill>
                  <a:schemeClr val="folHlink"/>
                </a:solidFill>
                <a:latin typeface="Times New Roman" panose="02020603050405020304" pitchFamily="18" charset="0"/>
              </a:rPr>
              <a:t>分组</a:t>
            </a:r>
          </a:p>
        </p:txBody>
      </p:sp>
      <p:sp>
        <p:nvSpPr>
          <p:cNvPr id="76872" name="Text Box 174"/>
          <p:cNvSpPr txBox="1">
            <a:spLocks noChangeArrowheads="1"/>
          </p:cNvSpPr>
          <p:nvPr/>
        </p:nvSpPr>
        <p:spPr bwMode="auto">
          <a:xfrm>
            <a:off x="6965950" y="6326188"/>
            <a:ext cx="590550" cy="5334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lnSpc>
                <a:spcPct val="90000"/>
              </a:lnSpc>
              <a:spcBef>
                <a:spcPct val="0"/>
              </a:spcBef>
              <a:buClrTx/>
              <a:buFontTx/>
              <a:buNone/>
            </a:pPr>
            <a:r>
              <a:rPr kumimoji="1" lang="zh-CN" altLang="en-US" sz="1600">
                <a:latin typeface="Times New Roman" panose="02020603050405020304" pitchFamily="18" charset="0"/>
              </a:rPr>
              <a:t>存储</a:t>
            </a:r>
          </a:p>
          <a:p>
            <a:pPr eaLnBrk="1" hangingPunct="1">
              <a:lnSpc>
                <a:spcPct val="90000"/>
              </a:lnSpc>
              <a:spcBef>
                <a:spcPct val="0"/>
              </a:spcBef>
              <a:buClrTx/>
              <a:buFontTx/>
              <a:buNone/>
            </a:pPr>
            <a:r>
              <a:rPr kumimoji="1" lang="zh-CN" altLang="en-US" sz="1600">
                <a:latin typeface="Times New Roman" panose="02020603050405020304" pitchFamily="18" charset="0"/>
              </a:rPr>
              <a:t>转发</a:t>
            </a:r>
          </a:p>
        </p:txBody>
      </p:sp>
      <p:sp>
        <p:nvSpPr>
          <p:cNvPr id="76873" name="Text Box 175"/>
          <p:cNvSpPr txBox="1">
            <a:spLocks noChangeArrowheads="1"/>
          </p:cNvSpPr>
          <p:nvPr/>
        </p:nvSpPr>
        <p:spPr bwMode="auto">
          <a:xfrm>
            <a:off x="7548563" y="6326188"/>
            <a:ext cx="590550" cy="5334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lnSpc>
                <a:spcPct val="90000"/>
              </a:lnSpc>
              <a:spcBef>
                <a:spcPct val="0"/>
              </a:spcBef>
              <a:buClrTx/>
              <a:buFontTx/>
              <a:buNone/>
            </a:pPr>
            <a:r>
              <a:rPr kumimoji="1" lang="zh-CN" altLang="en-US" sz="1600">
                <a:latin typeface="Times New Roman" panose="02020603050405020304" pitchFamily="18" charset="0"/>
              </a:rPr>
              <a:t>存储</a:t>
            </a:r>
          </a:p>
          <a:p>
            <a:pPr eaLnBrk="1" hangingPunct="1">
              <a:lnSpc>
                <a:spcPct val="90000"/>
              </a:lnSpc>
              <a:spcBef>
                <a:spcPct val="0"/>
              </a:spcBef>
              <a:buClrTx/>
              <a:buFontTx/>
              <a:buNone/>
            </a:pPr>
            <a:r>
              <a:rPr kumimoji="1" lang="zh-CN" altLang="en-US" sz="1600">
                <a:latin typeface="Times New Roman" panose="02020603050405020304" pitchFamily="18" charset="0"/>
              </a:rPr>
              <a:t>转发</a:t>
            </a:r>
          </a:p>
        </p:txBody>
      </p:sp>
      <p:sp>
        <p:nvSpPr>
          <p:cNvPr id="76874" name="Text Box 176"/>
          <p:cNvSpPr txBox="1">
            <a:spLocks noChangeArrowheads="1"/>
          </p:cNvSpPr>
          <p:nvPr/>
        </p:nvSpPr>
        <p:spPr bwMode="auto">
          <a:xfrm>
            <a:off x="9802813" y="6313488"/>
            <a:ext cx="590550" cy="5334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lnSpc>
                <a:spcPct val="90000"/>
              </a:lnSpc>
              <a:spcBef>
                <a:spcPct val="0"/>
              </a:spcBef>
              <a:buClrTx/>
              <a:buFontTx/>
              <a:buNone/>
            </a:pPr>
            <a:r>
              <a:rPr kumimoji="1" lang="zh-CN" altLang="en-US" sz="1600">
                <a:latin typeface="Times New Roman" panose="02020603050405020304" pitchFamily="18" charset="0"/>
              </a:rPr>
              <a:t>存储</a:t>
            </a:r>
          </a:p>
          <a:p>
            <a:pPr eaLnBrk="1" hangingPunct="1">
              <a:lnSpc>
                <a:spcPct val="90000"/>
              </a:lnSpc>
              <a:spcBef>
                <a:spcPct val="0"/>
              </a:spcBef>
              <a:buClrTx/>
              <a:buFontTx/>
              <a:buNone/>
            </a:pPr>
            <a:r>
              <a:rPr kumimoji="1" lang="zh-CN" altLang="en-US" sz="1600">
                <a:latin typeface="Times New Roman" panose="02020603050405020304" pitchFamily="18" charset="0"/>
              </a:rPr>
              <a:t>转发</a:t>
            </a:r>
          </a:p>
        </p:txBody>
      </p:sp>
      <p:sp>
        <p:nvSpPr>
          <p:cNvPr id="76875" name="Text Box 177"/>
          <p:cNvSpPr txBox="1">
            <a:spLocks noChangeArrowheads="1"/>
          </p:cNvSpPr>
          <p:nvPr/>
        </p:nvSpPr>
        <p:spPr bwMode="auto">
          <a:xfrm>
            <a:off x="10367963" y="6326188"/>
            <a:ext cx="590550" cy="5334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lnSpc>
                <a:spcPct val="90000"/>
              </a:lnSpc>
              <a:spcBef>
                <a:spcPct val="0"/>
              </a:spcBef>
              <a:buClrTx/>
              <a:buFontTx/>
              <a:buNone/>
            </a:pPr>
            <a:r>
              <a:rPr kumimoji="1" lang="zh-CN" altLang="en-US" sz="1600">
                <a:latin typeface="Times New Roman" panose="02020603050405020304" pitchFamily="18" charset="0"/>
              </a:rPr>
              <a:t>存储</a:t>
            </a:r>
          </a:p>
          <a:p>
            <a:pPr eaLnBrk="1" hangingPunct="1">
              <a:lnSpc>
                <a:spcPct val="90000"/>
              </a:lnSpc>
              <a:spcBef>
                <a:spcPct val="0"/>
              </a:spcBef>
              <a:buClrTx/>
              <a:buFontTx/>
              <a:buNone/>
            </a:pPr>
            <a:r>
              <a:rPr kumimoji="1" lang="zh-CN" altLang="en-US" sz="1600">
                <a:latin typeface="Times New Roman" panose="02020603050405020304" pitchFamily="18" charset="0"/>
              </a:rPr>
              <a:t>转发</a:t>
            </a:r>
          </a:p>
        </p:txBody>
      </p:sp>
      <p:sp>
        <p:nvSpPr>
          <p:cNvPr id="76876" name="矩形 1"/>
          <p:cNvSpPr>
            <a:spLocks noChangeArrowheads="1"/>
          </p:cNvSpPr>
          <p:nvPr/>
        </p:nvSpPr>
        <p:spPr bwMode="auto">
          <a:xfrm>
            <a:off x="6276975" y="-79375"/>
            <a:ext cx="2876550" cy="9540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erdana" panose="020B0604030504040204" pitchFamily="34" charset="0"/>
                <a:ea typeface="黑体" panose="02010609060101010101" pitchFamily="49" charset="-122"/>
              </a:defRPr>
            </a:lvl1pPr>
            <a:lvl2pPr marL="742950" indent="-285750">
              <a:defRPr>
                <a:solidFill>
                  <a:schemeClr val="tx1"/>
                </a:solidFill>
                <a:latin typeface="Verdana" panose="020B0604030504040204" pitchFamily="34" charset="0"/>
                <a:ea typeface="黑体" panose="02010609060101010101" pitchFamily="49" charset="-122"/>
              </a:defRPr>
            </a:lvl2pPr>
            <a:lvl3pPr marL="1143000" indent="-228600">
              <a:defRPr>
                <a:solidFill>
                  <a:schemeClr val="tx1"/>
                </a:solidFill>
                <a:latin typeface="Verdana" panose="020B0604030504040204" pitchFamily="34" charset="0"/>
                <a:ea typeface="黑体" panose="02010609060101010101" pitchFamily="49" charset="-122"/>
              </a:defRPr>
            </a:lvl3pPr>
            <a:lvl4pPr marL="1600200" indent="-228600">
              <a:defRPr>
                <a:solidFill>
                  <a:schemeClr val="tx1"/>
                </a:solidFill>
                <a:latin typeface="Verdana" panose="020B0604030504040204" pitchFamily="34" charset="0"/>
                <a:ea typeface="黑体" panose="02010609060101010101" pitchFamily="49" charset="-122"/>
              </a:defRPr>
            </a:lvl4pPr>
            <a:lvl5pPr marL="2057400" indent="-228600">
              <a:defRPr>
                <a:solidFill>
                  <a:schemeClr val="tx1"/>
                </a:solidFill>
                <a:latin typeface="Verdana" panose="020B0604030504040204" pitchFamily="34" charset="0"/>
                <a:ea typeface="黑体" panose="02010609060101010101" pitchFamily="49"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9pPr>
          </a:lstStyle>
          <a:p>
            <a:pPr eaLnBrk="1" hangingPunct="1"/>
            <a:r>
              <a:rPr kumimoji="1" lang="zh-CN" altLang="en-US" sz="1400">
                <a:solidFill>
                  <a:srgbClr val="FF0000"/>
                </a:solidFill>
                <a:latin typeface="Arial" panose="020B0604020202020204" pitchFamily="34" charset="0"/>
              </a:rPr>
              <a:t>报文交换的缺点：</a:t>
            </a:r>
            <a:endParaRPr kumimoji="1" lang="en-US" altLang="zh-CN" sz="1400">
              <a:solidFill>
                <a:srgbClr val="FF0000"/>
              </a:solidFill>
              <a:latin typeface="Arial" panose="020B0604020202020204" pitchFamily="34" charset="0"/>
            </a:endParaRPr>
          </a:p>
          <a:p>
            <a:pPr eaLnBrk="1" hangingPunct="1"/>
            <a:r>
              <a:rPr kumimoji="1" lang="zh-CN" altLang="en-US" sz="1400">
                <a:solidFill>
                  <a:srgbClr val="FF0000"/>
                </a:solidFill>
                <a:latin typeface="Arial" panose="020B0604020202020204" pitchFamily="34" charset="0"/>
              </a:rPr>
              <a:t>大小不固定，通信子网实现麻烦。</a:t>
            </a:r>
            <a:endParaRPr kumimoji="1" lang="en-US" altLang="zh-CN" sz="1400">
              <a:solidFill>
                <a:srgbClr val="FF0000"/>
              </a:solidFill>
              <a:latin typeface="Arial" panose="020B0604020202020204" pitchFamily="34" charset="0"/>
            </a:endParaRPr>
          </a:p>
          <a:p>
            <a:pPr eaLnBrk="1" hangingPunct="1"/>
            <a:r>
              <a:rPr kumimoji="1" lang="zh-CN" altLang="en-US" sz="1400">
                <a:solidFill>
                  <a:srgbClr val="FF0000"/>
                </a:solidFill>
                <a:latin typeface="Arial" panose="020B0604020202020204" pitchFamily="34" charset="0"/>
              </a:rPr>
              <a:t>网络资源占用不公平。</a:t>
            </a:r>
            <a:endParaRPr kumimoji="1" lang="en-US" altLang="zh-CN" sz="1400">
              <a:solidFill>
                <a:srgbClr val="FF0000"/>
              </a:solidFill>
              <a:latin typeface="Arial" panose="020B0604020202020204" pitchFamily="34" charset="0"/>
            </a:endParaRPr>
          </a:p>
          <a:p>
            <a:pPr eaLnBrk="1" hangingPunct="1"/>
            <a:r>
              <a:rPr kumimoji="1" lang="zh-CN" altLang="en-US" sz="1400">
                <a:solidFill>
                  <a:srgbClr val="FF0000"/>
                </a:solidFill>
                <a:latin typeface="Arial" panose="020B0604020202020204" pitchFamily="34" charset="0"/>
              </a:rPr>
              <a:t>出错时传输效率低。</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32575"/>
                                        </p:tgtEl>
                                        <p:attrNameLst>
                                          <p:attrName>style.visibility</p:attrName>
                                        </p:attrNameLst>
                                      </p:cBhvr>
                                      <p:to>
                                        <p:strVal val="visible"/>
                                      </p:to>
                                    </p:set>
                                  </p:childTnLst>
                                </p:cTn>
                              </p:par>
                            </p:childTnLst>
                          </p:cTn>
                        </p:par>
                        <p:par>
                          <p:cTn id="7" fill="hold" nodeType="afterGroup">
                            <p:stCondLst>
                              <p:cond delay="0"/>
                            </p:stCondLst>
                            <p:childTnLst>
                              <p:par>
                                <p:cTn id="8" presetID="22" presetClass="entr" presetSubtype="8" fill="hold" grpId="0" nodeType="afterEffect">
                                  <p:stCondLst>
                                    <p:cond delay="0"/>
                                  </p:stCondLst>
                                  <p:childTnLst>
                                    <p:set>
                                      <p:cBhvr>
                                        <p:cTn id="9" dur="1" fill="hold">
                                          <p:stCondLst>
                                            <p:cond delay="0"/>
                                          </p:stCondLst>
                                        </p:cTn>
                                        <p:tgtEl>
                                          <p:spTgt spid="532566"/>
                                        </p:tgtEl>
                                        <p:attrNameLst>
                                          <p:attrName>style.visibility</p:attrName>
                                        </p:attrNameLst>
                                      </p:cBhvr>
                                      <p:to>
                                        <p:strVal val="visible"/>
                                      </p:to>
                                    </p:set>
                                    <p:animEffect transition="in" filter="wipe(left)">
                                      <p:cBhvr>
                                        <p:cTn id="10" dur="500"/>
                                        <p:tgtEl>
                                          <p:spTgt spid="532566"/>
                                        </p:tgtEl>
                                      </p:cBhvr>
                                    </p:animEffect>
                                  </p:childTnLst>
                                </p:cTn>
                              </p:par>
                            </p:childTnLst>
                          </p:cTn>
                        </p:par>
                        <p:par>
                          <p:cTn id="11" fill="hold" nodeType="afterGroup">
                            <p:stCondLst>
                              <p:cond delay="500"/>
                            </p:stCondLst>
                            <p:childTnLst>
                              <p:par>
                                <p:cTn id="12" presetID="22" presetClass="entr" presetSubtype="8" fill="hold" grpId="0" nodeType="afterEffect">
                                  <p:stCondLst>
                                    <p:cond delay="0"/>
                                  </p:stCondLst>
                                  <p:childTnLst>
                                    <p:set>
                                      <p:cBhvr>
                                        <p:cTn id="13" dur="1" fill="hold">
                                          <p:stCondLst>
                                            <p:cond delay="0"/>
                                          </p:stCondLst>
                                        </p:cTn>
                                        <p:tgtEl>
                                          <p:spTgt spid="532567"/>
                                        </p:tgtEl>
                                        <p:attrNameLst>
                                          <p:attrName>style.visibility</p:attrName>
                                        </p:attrNameLst>
                                      </p:cBhvr>
                                      <p:to>
                                        <p:strVal val="visible"/>
                                      </p:to>
                                    </p:set>
                                    <p:animEffect transition="in" filter="wipe(left)">
                                      <p:cBhvr>
                                        <p:cTn id="14" dur="500"/>
                                        <p:tgtEl>
                                          <p:spTgt spid="532567"/>
                                        </p:tgtEl>
                                      </p:cBhvr>
                                    </p:animEffect>
                                  </p:childTnLst>
                                </p:cTn>
                              </p:par>
                            </p:childTnLst>
                          </p:cTn>
                        </p:par>
                        <p:par>
                          <p:cTn id="15" fill="hold" nodeType="afterGroup">
                            <p:stCondLst>
                              <p:cond delay="1000"/>
                            </p:stCondLst>
                            <p:childTnLst>
                              <p:par>
                                <p:cTn id="16" presetID="22" presetClass="entr" presetSubtype="8" fill="hold" grpId="0" nodeType="afterEffect">
                                  <p:stCondLst>
                                    <p:cond delay="0"/>
                                  </p:stCondLst>
                                  <p:childTnLst>
                                    <p:set>
                                      <p:cBhvr>
                                        <p:cTn id="17" dur="1" fill="hold">
                                          <p:stCondLst>
                                            <p:cond delay="0"/>
                                          </p:stCondLst>
                                        </p:cTn>
                                        <p:tgtEl>
                                          <p:spTgt spid="532568"/>
                                        </p:tgtEl>
                                        <p:attrNameLst>
                                          <p:attrName>style.visibility</p:attrName>
                                        </p:attrNameLst>
                                      </p:cBhvr>
                                      <p:to>
                                        <p:strVal val="visible"/>
                                      </p:to>
                                    </p:set>
                                    <p:animEffect transition="in" filter="wipe(left)">
                                      <p:cBhvr>
                                        <p:cTn id="18" dur="500"/>
                                        <p:tgtEl>
                                          <p:spTgt spid="532568"/>
                                        </p:tgtEl>
                                      </p:cBhvr>
                                    </p:animEffect>
                                  </p:childTnLst>
                                </p:cTn>
                              </p:par>
                            </p:childTnLst>
                          </p:cTn>
                        </p:par>
                        <p:par>
                          <p:cTn id="19" fill="hold" nodeType="afterGroup">
                            <p:stCondLst>
                              <p:cond delay="1500"/>
                            </p:stCondLst>
                            <p:childTnLst>
                              <p:par>
                                <p:cTn id="20" presetID="22" presetClass="entr" presetSubtype="2" fill="hold" grpId="0" nodeType="afterEffect">
                                  <p:stCondLst>
                                    <p:cond delay="0"/>
                                  </p:stCondLst>
                                  <p:childTnLst>
                                    <p:set>
                                      <p:cBhvr>
                                        <p:cTn id="21" dur="1" fill="hold">
                                          <p:stCondLst>
                                            <p:cond delay="0"/>
                                          </p:stCondLst>
                                        </p:cTn>
                                        <p:tgtEl>
                                          <p:spTgt spid="532569"/>
                                        </p:tgtEl>
                                        <p:attrNameLst>
                                          <p:attrName>style.visibility</p:attrName>
                                        </p:attrNameLst>
                                      </p:cBhvr>
                                      <p:to>
                                        <p:strVal val="visible"/>
                                      </p:to>
                                    </p:set>
                                    <p:animEffect transition="in" filter="wipe(right)">
                                      <p:cBhvr>
                                        <p:cTn id="22" dur="500"/>
                                        <p:tgtEl>
                                          <p:spTgt spid="532569"/>
                                        </p:tgtEl>
                                      </p:cBhvr>
                                    </p:animEffect>
                                  </p:childTnLst>
                                </p:cTn>
                              </p:par>
                            </p:childTnLst>
                          </p:cTn>
                        </p:par>
                        <p:par>
                          <p:cTn id="23" fill="hold" nodeType="afterGroup">
                            <p:stCondLst>
                              <p:cond delay="2000"/>
                            </p:stCondLst>
                            <p:childTnLst>
                              <p:par>
                                <p:cTn id="24" presetID="1" presetClass="entr" presetSubtype="0" fill="hold" nodeType="afterEffect">
                                  <p:stCondLst>
                                    <p:cond delay="500"/>
                                  </p:stCondLst>
                                  <p:childTnLst>
                                    <p:set>
                                      <p:cBhvr>
                                        <p:cTn id="25" dur="1" fill="hold">
                                          <p:stCondLst>
                                            <p:cond delay="0"/>
                                          </p:stCondLst>
                                        </p:cTn>
                                        <p:tgtEl>
                                          <p:spTgt spid="532580"/>
                                        </p:tgtEl>
                                        <p:attrNameLst>
                                          <p:attrName>style.visibility</p:attrName>
                                        </p:attrNameLst>
                                      </p:cBhvr>
                                      <p:to>
                                        <p:strVal val="visible"/>
                                      </p:to>
                                    </p:set>
                                  </p:childTnLst>
                                </p:cTn>
                              </p:par>
                            </p:childTnLst>
                          </p:cTn>
                        </p:par>
                        <p:par>
                          <p:cTn id="26" fill="hold" nodeType="afterGroup">
                            <p:stCondLst>
                              <p:cond delay="2500"/>
                            </p:stCondLst>
                            <p:childTnLst>
                              <p:par>
                                <p:cTn id="27" presetID="22" presetClass="entr" presetSubtype="8" fill="hold" nodeType="afterEffect">
                                  <p:stCondLst>
                                    <p:cond delay="0"/>
                                  </p:stCondLst>
                                  <p:childTnLst>
                                    <p:set>
                                      <p:cBhvr>
                                        <p:cTn id="28" dur="1" fill="hold">
                                          <p:stCondLst>
                                            <p:cond delay="0"/>
                                          </p:stCondLst>
                                        </p:cTn>
                                        <p:tgtEl>
                                          <p:spTgt spid="532592"/>
                                        </p:tgtEl>
                                        <p:attrNameLst>
                                          <p:attrName>style.visibility</p:attrName>
                                        </p:attrNameLst>
                                      </p:cBhvr>
                                      <p:to>
                                        <p:strVal val="visible"/>
                                      </p:to>
                                    </p:set>
                                    <p:animEffect transition="in" filter="wipe(left)">
                                      <p:cBhvr>
                                        <p:cTn id="29" dur="500"/>
                                        <p:tgtEl>
                                          <p:spTgt spid="532592"/>
                                        </p:tgtEl>
                                      </p:cBhvr>
                                    </p:animEffect>
                                  </p:childTnLst>
                                </p:cTn>
                              </p:par>
                            </p:childTnLst>
                          </p:cTn>
                        </p:par>
                        <p:par>
                          <p:cTn id="30" fill="hold" nodeType="afterGroup">
                            <p:stCondLst>
                              <p:cond delay="3000"/>
                            </p:stCondLst>
                            <p:childTnLst>
                              <p:par>
                                <p:cTn id="31" presetID="1" presetClass="entr" presetSubtype="0" fill="hold" nodeType="afterEffect">
                                  <p:stCondLst>
                                    <p:cond delay="500"/>
                                  </p:stCondLst>
                                  <p:childTnLst>
                                    <p:set>
                                      <p:cBhvr>
                                        <p:cTn id="32" dur="1" fill="hold">
                                          <p:stCondLst>
                                            <p:cond delay="0"/>
                                          </p:stCondLst>
                                        </p:cTn>
                                        <p:tgtEl>
                                          <p:spTgt spid="532615"/>
                                        </p:tgtEl>
                                        <p:attrNameLst>
                                          <p:attrName>style.visibility</p:attrName>
                                        </p:attrNameLst>
                                      </p:cBhvr>
                                      <p:to>
                                        <p:strVal val="visible"/>
                                      </p:to>
                                    </p:set>
                                  </p:childTnLst>
                                </p:cTn>
                              </p:par>
                            </p:childTnLst>
                          </p:cTn>
                        </p:par>
                        <p:par>
                          <p:cTn id="33" fill="hold" nodeType="afterGroup">
                            <p:stCondLst>
                              <p:cond delay="3500"/>
                            </p:stCondLst>
                            <p:childTnLst>
                              <p:par>
                                <p:cTn id="34" presetID="22" presetClass="entr" presetSubtype="8" fill="hold" grpId="0" nodeType="afterEffect">
                                  <p:stCondLst>
                                    <p:cond delay="0"/>
                                  </p:stCondLst>
                                  <p:childTnLst>
                                    <p:set>
                                      <p:cBhvr>
                                        <p:cTn id="35" dur="1" fill="hold">
                                          <p:stCondLst>
                                            <p:cond delay="0"/>
                                          </p:stCondLst>
                                        </p:cTn>
                                        <p:tgtEl>
                                          <p:spTgt spid="532612"/>
                                        </p:tgtEl>
                                        <p:attrNameLst>
                                          <p:attrName>style.visibility</p:attrName>
                                        </p:attrNameLst>
                                      </p:cBhvr>
                                      <p:to>
                                        <p:strVal val="visible"/>
                                      </p:to>
                                    </p:set>
                                    <p:animEffect transition="in" filter="wipe(left)">
                                      <p:cBhvr>
                                        <p:cTn id="36" dur="500"/>
                                        <p:tgtEl>
                                          <p:spTgt spid="532612"/>
                                        </p:tgtEl>
                                      </p:cBhvr>
                                    </p:animEffect>
                                  </p:childTnLst>
                                </p:cTn>
                              </p:par>
                            </p:childTnLst>
                          </p:cTn>
                        </p:par>
                        <p:par>
                          <p:cTn id="37" fill="hold" nodeType="afterGroup">
                            <p:stCondLst>
                              <p:cond delay="4000"/>
                            </p:stCondLst>
                            <p:childTnLst>
                              <p:par>
                                <p:cTn id="38" presetID="22" presetClass="entr" presetSubtype="8" fill="hold" grpId="0" nodeType="afterEffect">
                                  <p:stCondLst>
                                    <p:cond delay="0"/>
                                  </p:stCondLst>
                                  <p:childTnLst>
                                    <p:set>
                                      <p:cBhvr>
                                        <p:cTn id="39" dur="1" fill="hold">
                                          <p:stCondLst>
                                            <p:cond delay="0"/>
                                          </p:stCondLst>
                                        </p:cTn>
                                        <p:tgtEl>
                                          <p:spTgt spid="532613"/>
                                        </p:tgtEl>
                                        <p:attrNameLst>
                                          <p:attrName>style.visibility</p:attrName>
                                        </p:attrNameLst>
                                      </p:cBhvr>
                                      <p:to>
                                        <p:strVal val="visible"/>
                                      </p:to>
                                    </p:set>
                                    <p:animEffect transition="in" filter="wipe(left)">
                                      <p:cBhvr>
                                        <p:cTn id="40" dur="500"/>
                                        <p:tgtEl>
                                          <p:spTgt spid="532613"/>
                                        </p:tgtEl>
                                      </p:cBhvr>
                                    </p:animEffect>
                                  </p:childTnLst>
                                </p:cTn>
                              </p:par>
                            </p:childTnLst>
                          </p:cTn>
                        </p:par>
                        <p:par>
                          <p:cTn id="41" fill="hold" nodeType="afterGroup">
                            <p:stCondLst>
                              <p:cond delay="4500"/>
                            </p:stCondLst>
                            <p:childTnLst>
                              <p:par>
                                <p:cTn id="42" presetID="22" presetClass="entr" presetSubtype="8" fill="hold" grpId="0" nodeType="afterEffect">
                                  <p:stCondLst>
                                    <p:cond delay="0"/>
                                  </p:stCondLst>
                                  <p:childTnLst>
                                    <p:set>
                                      <p:cBhvr>
                                        <p:cTn id="43" dur="1" fill="hold">
                                          <p:stCondLst>
                                            <p:cond delay="0"/>
                                          </p:stCondLst>
                                        </p:cTn>
                                        <p:tgtEl>
                                          <p:spTgt spid="532614"/>
                                        </p:tgtEl>
                                        <p:attrNameLst>
                                          <p:attrName>style.visibility</p:attrName>
                                        </p:attrNameLst>
                                      </p:cBhvr>
                                      <p:to>
                                        <p:strVal val="visible"/>
                                      </p:to>
                                    </p:set>
                                    <p:animEffect transition="in" filter="wipe(left)">
                                      <p:cBhvr>
                                        <p:cTn id="44" dur="500"/>
                                        <p:tgtEl>
                                          <p:spTgt spid="532614"/>
                                        </p:tgtEl>
                                      </p:cBhvr>
                                    </p:animEffect>
                                  </p:childTnLst>
                                </p:cTn>
                              </p:par>
                            </p:childTnLst>
                          </p:cTn>
                        </p:par>
                      </p:childTnLst>
                    </p:cTn>
                  </p:par>
                  <p:par>
                    <p:cTn id="45" fill="hold" nodeType="clickPar">
                      <p:stCondLst>
                        <p:cond delay="indefinite"/>
                      </p:stCondLst>
                      <p:childTnLst>
                        <p:par>
                          <p:cTn id="46" fill="hold" nodeType="withGroup">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532570"/>
                                        </p:tgtEl>
                                        <p:attrNameLst>
                                          <p:attrName>style.visibility</p:attrName>
                                        </p:attrNameLst>
                                      </p:cBhvr>
                                      <p:to>
                                        <p:strVal val="visible"/>
                                      </p:to>
                                    </p:set>
                                  </p:childTnLst>
                                </p:cTn>
                              </p:par>
                            </p:childTnLst>
                          </p:cTn>
                        </p:par>
                        <p:par>
                          <p:cTn id="49" fill="hold" nodeType="afterGroup">
                            <p:stCondLst>
                              <p:cond delay="0"/>
                            </p:stCondLst>
                            <p:childTnLst>
                              <p:par>
                                <p:cTn id="50" presetID="22" presetClass="entr" presetSubtype="8" fill="hold" nodeType="afterEffect">
                                  <p:stCondLst>
                                    <p:cond delay="0"/>
                                  </p:stCondLst>
                                  <p:childTnLst>
                                    <p:set>
                                      <p:cBhvr>
                                        <p:cTn id="51" dur="1" fill="hold">
                                          <p:stCondLst>
                                            <p:cond delay="0"/>
                                          </p:stCondLst>
                                        </p:cTn>
                                        <p:tgtEl>
                                          <p:spTgt spid="532555"/>
                                        </p:tgtEl>
                                        <p:attrNameLst>
                                          <p:attrName>style.visibility</p:attrName>
                                        </p:attrNameLst>
                                      </p:cBhvr>
                                      <p:to>
                                        <p:strVal val="visible"/>
                                      </p:to>
                                    </p:set>
                                    <p:animEffect transition="in" filter="wipe(left)">
                                      <p:cBhvr>
                                        <p:cTn id="52" dur="2000"/>
                                        <p:tgtEl>
                                          <p:spTgt spid="532555"/>
                                        </p:tgtEl>
                                      </p:cBhvr>
                                    </p:animEffect>
                                  </p:childTnLst>
                                </p:cTn>
                              </p:par>
                            </p:childTnLst>
                          </p:cTn>
                        </p:par>
                        <p:par>
                          <p:cTn id="53" fill="hold" nodeType="afterGroup">
                            <p:stCondLst>
                              <p:cond delay="2000"/>
                            </p:stCondLst>
                            <p:childTnLst>
                              <p:par>
                                <p:cTn id="54" presetID="22" presetClass="entr" presetSubtype="8" fill="hold" nodeType="afterEffect">
                                  <p:stCondLst>
                                    <p:cond delay="1000"/>
                                  </p:stCondLst>
                                  <p:childTnLst>
                                    <p:set>
                                      <p:cBhvr>
                                        <p:cTn id="55" dur="1" fill="hold">
                                          <p:stCondLst>
                                            <p:cond delay="0"/>
                                          </p:stCondLst>
                                        </p:cTn>
                                        <p:tgtEl>
                                          <p:spTgt spid="532543"/>
                                        </p:tgtEl>
                                        <p:attrNameLst>
                                          <p:attrName>style.visibility</p:attrName>
                                        </p:attrNameLst>
                                      </p:cBhvr>
                                      <p:to>
                                        <p:strVal val="visible"/>
                                      </p:to>
                                    </p:set>
                                    <p:animEffect transition="in" filter="wipe(left)">
                                      <p:cBhvr>
                                        <p:cTn id="56" dur="2000"/>
                                        <p:tgtEl>
                                          <p:spTgt spid="532543"/>
                                        </p:tgtEl>
                                      </p:cBhvr>
                                    </p:animEffect>
                                  </p:childTnLst>
                                </p:cTn>
                              </p:par>
                            </p:childTnLst>
                          </p:cTn>
                        </p:par>
                        <p:par>
                          <p:cTn id="57" fill="hold" nodeType="afterGroup">
                            <p:stCondLst>
                              <p:cond delay="5000"/>
                            </p:stCondLst>
                            <p:childTnLst>
                              <p:par>
                                <p:cTn id="58" presetID="22" presetClass="entr" presetSubtype="8" fill="hold" nodeType="afterEffect">
                                  <p:stCondLst>
                                    <p:cond delay="1000"/>
                                  </p:stCondLst>
                                  <p:childTnLst>
                                    <p:set>
                                      <p:cBhvr>
                                        <p:cTn id="59" dur="1" fill="hold">
                                          <p:stCondLst>
                                            <p:cond delay="0"/>
                                          </p:stCondLst>
                                        </p:cTn>
                                        <p:tgtEl>
                                          <p:spTgt spid="532549"/>
                                        </p:tgtEl>
                                        <p:attrNameLst>
                                          <p:attrName>style.visibility</p:attrName>
                                        </p:attrNameLst>
                                      </p:cBhvr>
                                      <p:to>
                                        <p:strVal val="visible"/>
                                      </p:to>
                                    </p:set>
                                    <p:animEffect transition="in" filter="wipe(left)">
                                      <p:cBhvr>
                                        <p:cTn id="60" dur="2000"/>
                                        <p:tgtEl>
                                          <p:spTgt spid="532549"/>
                                        </p:tgtEl>
                                      </p:cBhvr>
                                    </p:animEffect>
                                  </p:childTnLst>
                                </p:cTn>
                              </p:par>
                            </p:childTnLst>
                          </p:cTn>
                        </p:par>
                      </p:childTnLst>
                    </p:cTn>
                  </p:par>
                  <p:par>
                    <p:cTn id="61" fill="hold" nodeType="clickPar">
                      <p:stCondLst>
                        <p:cond delay="indefinite"/>
                      </p:stCondLst>
                      <p:childTnLst>
                        <p:par>
                          <p:cTn id="62" fill="hold" nodeType="withGroup">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532572"/>
                                        </p:tgtEl>
                                        <p:attrNameLst>
                                          <p:attrName>style.visibility</p:attrName>
                                        </p:attrNameLst>
                                      </p:cBhvr>
                                      <p:to>
                                        <p:strVal val="visible"/>
                                      </p:to>
                                    </p:set>
                                  </p:childTnLst>
                                </p:cTn>
                              </p:par>
                            </p:childTnLst>
                          </p:cTn>
                        </p:par>
                        <p:par>
                          <p:cTn id="65" fill="hold" nodeType="afterGroup">
                            <p:stCondLst>
                              <p:cond delay="0"/>
                            </p:stCondLst>
                            <p:childTnLst>
                              <p:par>
                                <p:cTn id="66" presetID="22" presetClass="entr" presetSubtype="8" fill="hold" nodeType="afterEffect">
                                  <p:stCondLst>
                                    <p:cond delay="0"/>
                                  </p:stCondLst>
                                  <p:childTnLst>
                                    <p:set>
                                      <p:cBhvr>
                                        <p:cTn id="67" dur="1" fill="hold">
                                          <p:stCondLst>
                                            <p:cond delay="0"/>
                                          </p:stCondLst>
                                        </p:cTn>
                                        <p:tgtEl>
                                          <p:spTgt spid="532605"/>
                                        </p:tgtEl>
                                        <p:attrNameLst>
                                          <p:attrName>style.visibility</p:attrName>
                                        </p:attrNameLst>
                                      </p:cBhvr>
                                      <p:to>
                                        <p:strVal val="visible"/>
                                      </p:to>
                                    </p:set>
                                    <p:animEffect transition="in" filter="wipe(left)">
                                      <p:cBhvr>
                                        <p:cTn id="68" dur="500"/>
                                        <p:tgtEl>
                                          <p:spTgt spid="532605"/>
                                        </p:tgtEl>
                                      </p:cBhvr>
                                    </p:animEffect>
                                  </p:childTnLst>
                                </p:cTn>
                              </p:par>
                            </p:childTnLst>
                          </p:cTn>
                        </p:par>
                        <p:par>
                          <p:cTn id="69" fill="hold" nodeType="afterGroup">
                            <p:stCondLst>
                              <p:cond delay="500"/>
                            </p:stCondLst>
                            <p:childTnLst>
                              <p:par>
                                <p:cTn id="70" presetID="22" presetClass="entr" presetSubtype="8" fill="hold" nodeType="afterEffect">
                                  <p:stCondLst>
                                    <p:cond delay="0"/>
                                  </p:stCondLst>
                                  <p:childTnLst>
                                    <p:set>
                                      <p:cBhvr>
                                        <p:cTn id="71" dur="1" fill="hold">
                                          <p:stCondLst>
                                            <p:cond delay="0"/>
                                          </p:stCondLst>
                                        </p:cTn>
                                        <p:tgtEl>
                                          <p:spTgt spid="532599"/>
                                        </p:tgtEl>
                                        <p:attrNameLst>
                                          <p:attrName>style.visibility</p:attrName>
                                        </p:attrNameLst>
                                      </p:cBhvr>
                                      <p:to>
                                        <p:strVal val="visible"/>
                                      </p:to>
                                    </p:set>
                                    <p:animEffect transition="in" filter="wipe(left)">
                                      <p:cBhvr>
                                        <p:cTn id="72" dur="500"/>
                                        <p:tgtEl>
                                          <p:spTgt spid="532599"/>
                                        </p:tgtEl>
                                      </p:cBhvr>
                                    </p:animEffect>
                                  </p:childTnLst>
                                </p:cTn>
                              </p:par>
                              <p:par>
                                <p:cTn id="73" presetID="22" presetClass="entr" presetSubtype="8" fill="hold" nodeType="withEffect">
                                  <p:stCondLst>
                                    <p:cond delay="0"/>
                                  </p:stCondLst>
                                  <p:childTnLst>
                                    <p:set>
                                      <p:cBhvr>
                                        <p:cTn id="74" dur="1" fill="hold">
                                          <p:stCondLst>
                                            <p:cond delay="0"/>
                                          </p:stCondLst>
                                        </p:cTn>
                                        <p:tgtEl>
                                          <p:spTgt spid="532483"/>
                                        </p:tgtEl>
                                        <p:attrNameLst>
                                          <p:attrName>style.visibility</p:attrName>
                                        </p:attrNameLst>
                                      </p:cBhvr>
                                      <p:to>
                                        <p:strVal val="visible"/>
                                      </p:to>
                                    </p:set>
                                    <p:animEffect transition="in" filter="wipe(left)">
                                      <p:cBhvr>
                                        <p:cTn id="75" dur="500"/>
                                        <p:tgtEl>
                                          <p:spTgt spid="532483"/>
                                        </p:tgtEl>
                                      </p:cBhvr>
                                    </p:animEffect>
                                  </p:childTnLst>
                                </p:cTn>
                              </p:par>
                            </p:childTnLst>
                          </p:cTn>
                        </p:par>
                        <p:par>
                          <p:cTn id="76" fill="hold" nodeType="afterGroup">
                            <p:stCondLst>
                              <p:cond delay="1000"/>
                            </p:stCondLst>
                            <p:childTnLst>
                              <p:par>
                                <p:cTn id="77" presetID="22" presetClass="entr" presetSubtype="8" fill="hold" nodeType="afterEffect">
                                  <p:stCondLst>
                                    <p:cond delay="0"/>
                                  </p:stCondLst>
                                  <p:childTnLst>
                                    <p:set>
                                      <p:cBhvr>
                                        <p:cTn id="78" dur="1" fill="hold">
                                          <p:stCondLst>
                                            <p:cond delay="0"/>
                                          </p:stCondLst>
                                        </p:cTn>
                                        <p:tgtEl>
                                          <p:spTgt spid="532531"/>
                                        </p:tgtEl>
                                        <p:attrNameLst>
                                          <p:attrName>style.visibility</p:attrName>
                                        </p:attrNameLst>
                                      </p:cBhvr>
                                      <p:to>
                                        <p:strVal val="visible"/>
                                      </p:to>
                                    </p:set>
                                    <p:animEffect transition="in" filter="wipe(left)">
                                      <p:cBhvr>
                                        <p:cTn id="79" dur="500"/>
                                        <p:tgtEl>
                                          <p:spTgt spid="532531"/>
                                        </p:tgtEl>
                                      </p:cBhvr>
                                    </p:animEffect>
                                  </p:childTnLst>
                                </p:cTn>
                              </p:par>
                              <p:par>
                                <p:cTn id="80" presetID="22" presetClass="entr" presetSubtype="8" fill="hold" nodeType="withEffect">
                                  <p:stCondLst>
                                    <p:cond delay="0"/>
                                  </p:stCondLst>
                                  <p:childTnLst>
                                    <p:set>
                                      <p:cBhvr>
                                        <p:cTn id="81" dur="1" fill="hold">
                                          <p:stCondLst>
                                            <p:cond delay="0"/>
                                          </p:stCondLst>
                                        </p:cTn>
                                        <p:tgtEl>
                                          <p:spTgt spid="532489"/>
                                        </p:tgtEl>
                                        <p:attrNameLst>
                                          <p:attrName>style.visibility</p:attrName>
                                        </p:attrNameLst>
                                      </p:cBhvr>
                                      <p:to>
                                        <p:strVal val="visible"/>
                                      </p:to>
                                    </p:set>
                                    <p:animEffect transition="in" filter="wipe(left)">
                                      <p:cBhvr>
                                        <p:cTn id="82" dur="500"/>
                                        <p:tgtEl>
                                          <p:spTgt spid="532489"/>
                                        </p:tgtEl>
                                      </p:cBhvr>
                                    </p:animEffect>
                                  </p:childTnLst>
                                </p:cTn>
                              </p:par>
                              <p:par>
                                <p:cTn id="83" presetID="22" presetClass="entr" presetSubtype="8" fill="hold" nodeType="withEffect">
                                  <p:stCondLst>
                                    <p:cond delay="0"/>
                                  </p:stCondLst>
                                  <p:childTnLst>
                                    <p:set>
                                      <p:cBhvr>
                                        <p:cTn id="84" dur="1" fill="hold">
                                          <p:stCondLst>
                                            <p:cond delay="0"/>
                                          </p:stCondLst>
                                        </p:cTn>
                                        <p:tgtEl>
                                          <p:spTgt spid="532507"/>
                                        </p:tgtEl>
                                        <p:attrNameLst>
                                          <p:attrName>style.visibility</p:attrName>
                                        </p:attrNameLst>
                                      </p:cBhvr>
                                      <p:to>
                                        <p:strVal val="visible"/>
                                      </p:to>
                                    </p:set>
                                    <p:animEffect transition="in" filter="wipe(left)">
                                      <p:cBhvr>
                                        <p:cTn id="85" dur="500"/>
                                        <p:tgtEl>
                                          <p:spTgt spid="532507"/>
                                        </p:tgtEl>
                                      </p:cBhvr>
                                    </p:animEffect>
                                  </p:childTnLst>
                                </p:cTn>
                              </p:par>
                            </p:childTnLst>
                          </p:cTn>
                        </p:par>
                        <p:par>
                          <p:cTn id="86" fill="hold" nodeType="afterGroup">
                            <p:stCondLst>
                              <p:cond delay="1500"/>
                            </p:stCondLst>
                            <p:childTnLst>
                              <p:par>
                                <p:cTn id="87" presetID="22" presetClass="entr" presetSubtype="8" fill="hold" nodeType="afterEffect">
                                  <p:stCondLst>
                                    <p:cond delay="0"/>
                                  </p:stCondLst>
                                  <p:childTnLst>
                                    <p:set>
                                      <p:cBhvr>
                                        <p:cTn id="88" dur="1" fill="hold">
                                          <p:stCondLst>
                                            <p:cond delay="0"/>
                                          </p:stCondLst>
                                        </p:cTn>
                                        <p:tgtEl>
                                          <p:spTgt spid="532513"/>
                                        </p:tgtEl>
                                        <p:attrNameLst>
                                          <p:attrName>style.visibility</p:attrName>
                                        </p:attrNameLst>
                                      </p:cBhvr>
                                      <p:to>
                                        <p:strVal val="visible"/>
                                      </p:to>
                                    </p:set>
                                    <p:animEffect transition="in" filter="wipe(left)">
                                      <p:cBhvr>
                                        <p:cTn id="89" dur="500"/>
                                        <p:tgtEl>
                                          <p:spTgt spid="532513"/>
                                        </p:tgtEl>
                                      </p:cBhvr>
                                    </p:animEffect>
                                  </p:childTnLst>
                                </p:cTn>
                              </p:par>
                              <p:par>
                                <p:cTn id="90" presetID="22" presetClass="entr" presetSubtype="8" fill="hold" nodeType="withEffect">
                                  <p:stCondLst>
                                    <p:cond delay="0"/>
                                  </p:stCondLst>
                                  <p:childTnLst>
                                    <p:set>
                                      <p:cBhvr>
                                        <p:cTn id="91" dur="1" fill="hold">
                                          <p:stCondLst>
                                            <p:cond delay="0"/>
                                          </p:stCondLst>
                                        </p:cTn>
                                        <p:tgtEl>
                                          <p:spTgt spid="532495"/>
                                        </p:tgtEl>
                                        <p:attrNameLst>
                                          <p:attrName>style.visibility</p:attrName>
                                        </p:attrNameLst>
                                      </p:cBhvr>
                                      <p:to>
                                        <p:strVal val="visible"/>
                                      </p:to>
                                    </p:set>
                                    <p:animEffect transition="in" filter="wipe(left)">
                                      <p:cBhvr>
                                        <p:cTn id="92" dur="500"/>
                                        <p:tgtEl>
                                          <p:spTgt spid="532495"/>
                                        </p:tgtEl>
                                      </p:cBhvr>
                                    </p:animEffect>
                                  </p:childTnLst>
                                </p:cTn>
                              </p:par>
                              <p:par>
                                <p:cTn id="93" presetID="22" presetClass="entr" presetSubtype="8" fill="hold" nodeType="withEffect">
                                  <p:stCondLst>
                                    <p:cond delay="0"/>
                                  </p:stCondLst>
                                  <p:childTnLst>
                                    <p:set>
                                      <p:cBhvr>
                                        <p:cTn id="94" dur="1" fill="hold">
                                          <p:stCondLst>
                                            <p:cond delay="0"/>
                                          </p:stCondLst>
                                        </p:cTn>
                                        <p:tgtEl>
                                          <p:spTgt spid="532537"/>
                                        </p:tgtEl>
                                        <p:attrNameLst>
                                          <p:attrName>style.visibility</p:attrName>
                                        </p:attrNameLst>
                                      </p:cBhvr>
                                      <p:to>
                                        <p:strVal val="visible"/>
                                      </p:to>
                                    </p:set>
                                    <p:animEffect transition="in" filter="wipe(left)">
                                      <p:cBhvr>
                                        <p:cTn id="95" dur="500"/>
                                        <p:tgtEl>
                                          <p:spTgt spid="532537"/>
                                        </p:tgtEl>
                                      </p:cBhvr>
                                    </p:animEffect>
                                  </p:childTnLst>
                                </p:cTn>
                              </p:par>
                            </p:childTnLst>
                          </p:cTn>
                        </p:par>
                        <p:par>
                          <p:cTn id="96" fill="hold" nodeType="afterGroup">
                            <p:stCondLst>
                              <p:cond delay="2000"/>
                            </p:stCondLst>
                            <p:childTnLst>
                              <p:par>
                                <p:cTn id="97" presetID="22" presetClass="entr" presetSubtype="8" fill="hold" nodeType="afterEffect">
                                  <p:stCondLst>
                                    <p:cond delay="0"/>
                                  </p:stCondLst>
                                  <p:childTnLst>
                                    <p:set>
                                      <p:cBhvr>
                                        <p:cTn id="98" dur="1" fill="hold">
                                          <p:stCondLst>
                                            <p:cond delay="0"/>
                                          </p:stCondLst>
                                        </p:cTn>
                                        <p:tgtEl>
                                          <p:spTgt spid="532501"/>
                                        </p:tgtEl>
                                        <p:attrNameLst>
                                          <p:attrName>style.visibility</p:attrName>
                                        </p:attrNameLst>
                                      </p:cBhvr>
                                      <p:to>
                                        <p:strVal val="visible"/>
                                      </p:to>
                                    </p:set>
                                    <p:animEffect transition="in" filter="wipe(left)">
                                      <p:cBhvr>
                                        <p:cTn id="99" dur="500"/>
                                        <p:tgtEl>
                                          <p:spTgt spid="532501"/>
                                        </p:tgtEl>
                                      </p:cBhvr>
                                    </p:animEffect>
                                  </p:childTnLst>
                                </p:cTn>
                              </p:par>
                              <p:par>
                                <p:cTn id="100" presetID="22" presetClass="entr" presetSubtype="8" fill="hold" nodeType="withEffect">
                                  <p:stCondLst>
                                    <p:cond delay="0"/>
                                  </p:stCondLst>
                                  <p:childTnLst>
                                    <p:set>
                                      <p:cBhvr>
                                        <p:cTn id="101" dur="1" fill="hold">
                                          <p:stCondLst>
                                            <p:cond delay="0"/>
                                          </p:stCondLst>
                                        </p:cTn>
                                        <p:tgtEl>
                                          <p:spTgt spid="532519"/>
                                        </p:tgtEl>
                                        <p:attrNameLst>
                                          <p:attrName>style.visibility</p:attrName>
                                        </p:attrNameLst>
                                      </p:cBhvr>
                                      <p:to>
                                        <p:strVal val="visible"/>
                                      </p:to>
                                    </p:set>
                                    <p:animEffect transition="in" filter="wipe(left)">
                                      <p:cBhvr>
                                        <p:cTn id="102" dur="500"/>
                                        <p:tgtEl>
                                          <p:spTgt spid="532519"/>
                                        </p:tgtEl>
                                      </p:cBhvr>
                                    </p:animEffect>
                                  </p:childTnLst>
                                </p:cTn>
                              </p:par>
                            </p:childTnLst>
                          </p:cTn>
                        </p:par>
                        <p:par>
                          <p:cTn id="103" fill="hold" nodeType="afterGroup">
                            <p:stCondLst>
                              <p:cond delay="2500"/>
                            </p:stCondLst>
                            <p:childTnLst>
                              <p:par>
                                <p:cTn id="104" presetID="22" presetClass="entr" presetSubtype="8" fill="hold" nodeType="afterEffect">
                                  <p:stCondLst>
                                    <p:cond delay="0"/>
                                  </p:stCondLst>
                                  <p:childTnLst>
                                    <p:set>
                                      <p:cBhvr>
                                        <p:cTn id="105" dur="1" fill="hold">
                                          <p:stCondLst>
                                            <p:cond delay="0"/>
                                          </p:stCondLst>
                                        </p:cTn>
                                        <p:tgtEl>
                                          <p:spTgt spid="532525"/>
                                        </p:tgtEl>
                                        <p:attrNameLst>
                                          <p:attrName>style.visibility</p:attrName>
                                        </p:attrNameLst>
                                      </p:cBhvr>
                                      <p:to>
                                        <p:strVal val="visible"/>
                                      </p:to>
                                    </p:set>
                                    <p:animEffect transition="in" filter="wipe(left)">
                                      <p:cBhvr>
                                        <p:cTn id="106" dur="500"/>
                                        <p:tgtEl>
                                          <p:spTgt spid="5325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2566" grpId="0" animBg="1"/>
      <p:bldP spid="532567" grpId="0" animBg="1"/>
      <p:bldP spid="532568" grpId="0" animBg="1"/>
      <p:bldP spid="532569" grpId="0" animBg="1"/>
      <p:bldP spid="532570" grpId="0"/>
      <p:bldP spid="532572" grpId="0"/>
      <p:bldP spid="532612" grpId="0" animBg="1"/>
      <p:bldP spid="532613" grpId="0" animBg="1"/>
      <p:bldP spid="53261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ext Box 2"/>
          <p:cNvSpPr txBox="1">
            <a:spLocks noChangeArrowheads="1"/>
          </p:cNvSpPr>
          <p:nvPr/>
        </p:nvSpPr>
        <p:spPr bwMode="auto">
          <a:xfrm>
            <a:off x="766763" y="908050"/>
            <a:ext cx="5473700" cy="646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FontTx/>
              <a:buNone/>
            </a:pPr>
            <a:r>
              <a:rPr lang="zh-CN" altLang="en-US" sz="3600">
                <a:latin typeface="微软雅黑" panose="020B0503020204020204" pitchFamily="34" charset="-122"/>
                <a:ea typeface="微软雅黑" panose="020B0503020204020204" pitchFamily="34" charset="-122"/>
              </a:rPr>
              <a:t>第一章  计算机网络概述</a:t>
            </a:r>
          </a:p>
        </p:txBody>
      </p:sp>
      <p:pic>
        <p:nvPicPr>
          <p:cNvPr id="12291" name="图片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487488" y="2133600"/>
            <a:ext cx="8929687" cy="3960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3"/>
          <p:cNvSpPr>
            <a:spLocks noChangeArrowheads="1"/>
          </p:cNvSpPr>
          <p:nvPr/>
        </p:nvSpPr>
        <p:spPr bwMode="auto">
          <a:xfrm>
            <a:off x="3432175" y="2349500"/>
            <a:ext cx="4867275" cy="1871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algn="just" eaLnBrk="1" hangingPunct="1">
              <a:buClrTx/>
              <a:buFontTx/>
              <a:buChar char="•"/>
            </a:pPr>
            <a:r>
              <a:rPr lang="zh-CN" altLang="en-US" sz="2400">
                <a:latin typeface="微软雅黑" panose="020B0503020204020204" pitchFamily="34" charset="-122"/>
                <a:ea typeface="微软雅黑" panose="020B0503020204020204" pitchFamily="34" charset="-122"/>
              </a:rPr>
              <a:t>计算机网络的形成与发展过程</a:t>
            </a:r>
          </a:p>
          <a:p>
            <a:pPr algn="just" eaLnBrk="1" hangingPunct="1">
              <a:buClrTx/>
              <a:buFontTx/>
              <a:buChar char="•"/>
            </a:pPr>
            <a:r>
              <a:rPr lang="zh-CN" altLang="en-US" sz="2400">
                <a:latin typeface="微软雅黑" panose="020B0503020204020204" pitchFamily="34" charset="-122"/>
                <a:ea typeface="微软雅黑" panose="020B0503020204020204" pitchFamily="34" charset="-122"/>
              </a:rPr>
              <a:t>计算机网络的定义与分类 </a:t>
            </a:r>
          </a:p>
          <a:p>
            <a:pPr algn="just" eaLnBrk="1" hangingPunct="1">
              <a:buClrTx/>
              <a:buFontTx/>
              <a:buChar char="•"/>
            </a:pPr>
            <a:r>
              <a:rPr lang="zh-CN" altLang="en-US" sz="2400">
                <a:latin typeface="微软雅黑" panose="020B0503020204020204" pitchFamily="34" charset="-122"/>
                <a:ea typeface="微软雅黑" panose="020B0503020204020204" pitchFamily="34" charset="-122"/>
              </a:rPr>
              <a:t>计算机网络组成、功能</a:t>
            </a:r>
          </a:p>
          <a:p>
            <a:pPr algn="just" eaLnBrk="1" hangingPunct="1">
              <a:buClrTx/>
              <a:buFontTx/>
              <a:buChar char="•"/>
            </a:pPr>
            <a:r>
              <a:rPr lang="zh-CN" altLang="en-US" sz="2400">
                <a:latin typeface="微软雅黑" panose="020B0503020204020204" pitchFamily="34" charset="-122"/>
                <a:ea typeface="微软雅黑" panose="020B0503020204020204" pitchFamily="34" charset="-122"/>
              </a:rPr>
              <a:t>计算机网络常用术语</a:t>
            </a:r>
          </a:p>
        </p:txBody>
      </p:sp>
      <p:sp>
        <p:nvSpPr>
          <p:cNvPr id="13315" name="Text Box 4"/>
          <p:cNvSpPr txBox="1">
            <a:spLocks noChangeArrowheads="1"/>
          </p:cNvSpPr>
          <p:nvPr/>
        </p:nvSpPr>
        <p:spPr bwMode="auto">
          <a:xfrm>
            <a:off x="766763" y="981075"/>
            <a:ext cx="2376487"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FontTx/>
              <a:buNone/>
            </a:pPr>
            <a:r>
              <a:rPr lang="zh-CN" altLang="en-US" sz="2800">
                <a:latin typeface="微软雅黑" panose="020B0503020204020204" pitchFamily="34" charset="-122"/>
                <a:ea typeface="微软雅黑" panose="020B0503020204020204" pitchFamily="34" charset="-122"/>
              </a:rPr>
              <a:t>主要内容</a:t>
            </a:r>
          </a:p>
        </p:txBody>
      </p:sp>
    </p:spTree>
  </p:cSld>
  <p:clrMapOvr>
    <a:masterClrMapping/>
  </p:clrMapOvr>
  <p:transition spd="slow"/>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677863" y="1052513"/>
            <a:ext cx="3762375" cy="468312"/>
          </a:xfrm>
        </p:spPr>
        <p:txBody>
          <a:bodyPr/>
          <a:lstStyle/>
          <a:p>
            <a:pPr eaLnBrk="1" hangingPunct="1">
              <a:lnSpc>
                <a:spcPct val="80000"/>
              </a:lnSpc>
              <a:spcBef>
                <a:spcPct val="50000"/>
              </a:spcBef>
            </a:pPr>
            <a:r>
              <a:rPr kumimoji="1" lang="en-US" altLang="zh-CN" sz="2800" b="1" smtClean="0">
                <a:solidFill>
                  <a:schemeClr val="tx1"/>
                </a:solidFill>
                <a:latin typeface="Times New Roman" panose="02020603050405020304" pitchFamily="18" charset="0"/>
                <a:ea typeface="黑体" panose="02010609060101010101" pitchFamily="49" charset="-122"/>
                <a:cs typeface="Times New Roman" panose="02020603050405020304" pitchFamily="18" charset="0"/>
              </a:rPr>
              <a:t>1.1</a:t>
            </a:r>
            <a:r>
              <a:rPr kumimoji="1" lang="en-US" altLang="zh-CN" sz="2800" b="1" smtClean="0">
                <a:solidFill>
                  <a:schemeClr val="tx1"/>
                </a:solidFill>
                <a:latin typeface="黑体" panose="02010609060101010101" pitchFamily="49" charset="-122"/>
                <a:ea typeface="黑体" panose="02010609060101010101" pitchFamily="49" charset="-122"/>
                <a:cs typeface="Times New Roman" panose="02020603050405020304" pitchFamily="18" charset="0"/>
              </a:rPr>
              <a:t> </a:t>
            </a:r>
            <a:r>
              <a:rPr kumimoji="1" lang="zh-CN" altLang="en-US" sz="2800" smtClean="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计算机网络的发展</a:t>
            </a:r>
            <a:endParaRPr kumimoji="1" lang="zh-CN" altLang="en-US" sz="2800" b="1" smtClean="0">
              <a:solidFill>
                <a:schemeClr val="tx1"/>
              </a:solidFill>
              <a:latin typeface="黑体" panose="02010609060101010101" pitchFamily="49" charset="-122"/>
              <a:ea typeface="黑体" panose="02010609060101010101" pitchFamily="49" charset="-122"/>
              <a:cs typeface="Times New Roman" panose="02020603050405020304" pitchFamily="18" charset="0"/>
            </a:endParaRPr>
          </a:p>
        </p:txBody>
      </p:sp>
      <p:sp>
        <p:nvSpPr>
          <p:cNvPr id="7" name="Text Box 2"/>
          <p:cNvSpPr txBox="1">
            <a:spLocks noChangeArrowheads="1"/>
          </p:cNvSpPr>
          <p:nvPr/>
        </p:nvSpPr>
        <p:spPr bwMode="auto">
          <a:xfrm>
            <a:off x="677863" y="1789113"/>
            <a:ext cx="11347450" cy="1384300"/>
          </a:xfrm>
          <a:prstGeom prst="rect">
            <a:avLst/>
          </a:prstGeom>
          <a:noFill/>
          <a:ln>
            <a:noFill/>
          </a:ln>
          <a:effectLst>
            <a:prstShdw prst="shdw18" dist="17961" dir="135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cap="sq">
                <a:solidFill>
                  <a:schemeClr val="hlink"/>
                </a:solidFill>
                <a:miter lim="800000"/>
                <a:headEnd type="none" w="sm" len="sm"/>
                <a:tailEnd type="none" w="sm" len="sm"/>
              </a14:hiddenLine>
            </a:ext>
          </a:extLst>
        </p:spPr>
        <p:txBody>
          <a:bodyPr anchor="ctr">
            <a:spAutoFit/>
          </a:bodyPr>
          <a:lstStyle/>
          <a:p>
            <a:pPr algn="just">
              <a:spcBef>
                <a:spcPct val="50000"/>
              </a:spcBef>
              <a:defRPr/>
            </a:pPr>
            <a:r>
              <a:rPr kumimoji="1" lang="zh-CN" altLang="en-US" sz="2400" dirty="0">
                <a:solidFill>
                  <a:srgbClr val="0070C0"/>
                </a:solidFill>
                <a:latin typeface="微软雅黑" panose="020B0503020204020204" pitchFamily="34" charset="-122"/>
                <a:ea typeface="微软雅黑" panose="020B0503020204020204" pitchFamily="34" charset="-122"/>
              </a:rPr>
              <a:t>（</a:t>
            </a:r>
            <a:r>
              <a:rPr kumimoji="1" lang="en-US" altLang="zh-CN" sz="2400" dirty="0">
                <a:solidFill>
                  <a:srgbClr val="0070C0"/>
                </a:solidFill>
                <a:latin typeface="微软雅黑" panose="020B0503020204020204" pitchFamily="34" charset="-122"/>
                <a:ea typeface="微软雅黑" panose="020B0503020204020204" pitchFamily="34" charset="-122"/>
              </a:rPr>
              <a:t>1</a:t>
            </a:r>
            <a:r>
              <a:rPr kumimoji="1" lang="zh-CN" altLang="en-US" sz="2400" dirty="0">
                <a:solidFill>
                  <a:srgbClr val="0070C0"/>
                </a:solidFill>
                <a:latin typeface="微软雅黑" panose="020B0503020204020204" pitchFamily="34" charset="-122"/>
                <a:ea typeface="微软雅黑" panose="020B0503020204020204" pitchFamily="34" charset="-122"/>
              </a:rPr>
              <a:t>）第一阶段（雏形）：面向终端的单主机互连</a:t>
            </a:r>
          </a:p>
          <a:p>
            <a:pPr algn="just">
              <a:spcBef>
                <a:spcPct val="50000"/>
              </a:spcBef>
              <a:defRPr/>
            </a:pPr>
            <a:r>
              <a:rPr kumimoji="1" lang="zh-CN" altLang="en-US" sz="2400" dirty="0">
                <a:latin typeface="微软雅黑" panose="020B0503020204020204" pitchFamily="34" charset="-122"/>
                <a:ea typeface="微软雅黑" panose="020B0503020204020204" pitchFamily="34" charset="-122"/>
              </a:rPr>
              <a:t>通过收发器实现了远程终端与计算机相连。解决了多个用户共享主机资源的问题。终端为哑终端，没有自己的</a:t>
            </a:r>
            <a:r>
              <a:rPr kumimoji="1" lang="en-US" altLang="zh-CN" sz="2400" dirty="0">
                <a:latin typeface="微软雅黑" panose="020B0503020204020204" pitchFamily="34" charset="-122"/>
                <a:ea typeface="微软雅黑" panose="020B0503020204020204" pitchFamily="34" charset="-122"/>
              </a:rPr>
              <a:t>CPU</a:t>
            </a:r>
            <a:r>
              <a:rPr kumimoji="1" lang="zh-CN" altLang="en-US" sz="2400" dirty="0">
                <a:latin typeface="微软雅黑" panose="020B0503020204020204" pitchFamily="34" charset="-122"/>
                <a:ea typeface="微软雅黑" panose="020B0503020204020204" pitchFamily="34" charset="-122"/>
              </a:rPr>
              <a:t>、内存和硬盘，没有处能力。</a:t>
            </a:r>
          </a:p>
        </p:txBody>
      </p:sp>
      <p:grpSp>
        <p:nvGrpSpPr>
          <p:cNvPr id="14340" name="Group 51"/>
          <p:cNvGrpSpPr>
            <a:grpSpLocks/>
          </p:cNvGrpSpPr>
          <p:nvPr/>
        </p:nvGrpSpPr>
        <p:grpSpPr bwMode="auto">
          <a:xfrm>
            <a:off x="4295775" y="3502025"/>
            <a:ext cx="3860800" cy="2136775"/>
            <a:chOff x="1056" y="1392"/>
            <a:chExt cx="3173" cy="984"/>
          </a:xfrm>
        </p:grpSpPr>
        <p:pic>
          <p:nvPicPr>
            <p:cNvPr id="14345" name="Picture 52"/>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5" y="1564"/>
              <a:ext cx="358" cy="5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346" name="Picture 53"/>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55" y="1685"/>
              <a:ext cx="214" cy="3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347" name="Line 54"/>
            <p:cNvSpPr>
              <a:spLocks noChangeShapeType="1"/>
            </p:cNvSpPr>
            <p:nvPr/>
          </p:nvSpPr>
          <p:spPr bwMode="auto">
            <a:xfrm>
              <a:off x="1789" y="1852"/>
              <a:ext cx="18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48" name="Rectangle 55"/>
            <p:cNvSpPr>
              <a:spLocks noChangeArrowheads="1"/>
            </p:cNvSpPr>
            <p:nvPr/>
          </p:nvSpPr>
          <p:spPr bwMode="auto">
            <a:xfrm>
              <a:off x="2221" y="1808"/>
              <a:ext cx="232" cy="88"/>
            </a:xfrm>
            <a:prstGeom prst="rect">
              <a:avLst/>
            </a:prstGeom>
            <a:solidFill>
              <a:srgbClr val="FFFF66"/>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FontTx/>
                <a:buNone/>
              </a:pPr>
              <a:endParaRPr lang="zh-CN" altLang="en-US" sz="1800">
                <a:ea typeface="黑体" panose="02010609060101010101" pitchFamily="49" charset="-122"/>
              </a:endParaRPr>
            </a:p>
          </p:txBody>
        </p:sp>
        <p:sp>
          <p:nvSpPr>
            <p:cNvPr id="14349" name="Line 56"/>
            <p:cNvSpPr>
              <a:spLocks noChangeShapeType="1"/>
            </p:cNvSpPr>
            <p:nvPr/>
          </p:nvSpPr>
          <p:spPr bwMode="auto">
            <a:xfrm>
              <a:off x="2461" y="1852"/>
              <a:ext cx="47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50" name="Line 57"/>
            <p:cNvSpPr>
              <a:spLocks noChangeShapeType="1"/>
            </p:cNvSpPr>
            <p:nvPr/>
          </p:nvSpPr>
          <p:spPr bwMode="auto">
            <a:xfrm flipH="1">
              <a:off x="2837" y="1856"/>
              <a:ext cx="104" cy="8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51" name="Line 58"/>
            <p:cNvSpPr>
              <a:spLocks noChangeShapeType="1"/>
            </p:cNvSpPr>
            <p:nvPr/>
          </p:nvSpPr>
          <p:spPr bwMode="auto">
            <a:xfrm flipV="1">
              <a:off x="2845" y="1896"/>
              <a:ext cx="520" cy="5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52" name="Rectangle 59"/>
            <p:cNvSpPr>
              <a:spLocks noChangeArrowheads="1"/>
            </p:cNvSpPr>
            <p:nvPr/>
          </p:nvSpPr>
          <p:spPr bwMode="auto">
            <a:xfrm>
              <a:off x="3373" y="1856"/>
              <a:ext cx="232" cy="88"/>
            </a:xfrm>
            <a:prstGeom prst="rect">
              <a:avLst/>
            </a:prstGeom>
            <a:solidFill>
              <a:srgbClr val="FFFF66"/>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FontTx/>
                <a:buNone/>
              </a:pPr>
              <a:endParaRPr lang="zh-CN" altLang="en-US" sz="1800">
                <a:ea typeface="黑体" panose="02010609060101010101" pitchFamily="49" charset="-122"/>
              </a:endParaRPr>
            </a:p>
          </p:txBody>
        </p:sp>
        <p:sp>
          <p:nvSpPr>
            <p:cNvPr id="14353" name="Line 60"/>
            <p:cNvSpPr>
              <a:spLocks noChangeShapeType="1"/>
            </p:cNvSpPr>
            <p:nvPr/>
          </p:nvSpPr>
          <p:spPr bwMode="auto">
            <a:xfrm>
              <a:off x="2125" y="1852"/>
              <a:ext cx="8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4354" name="Group 61"/>
            <p:cNvGrpSpPr>
              <a:grpSpLocks/>
            </p:cNvGrpSpPr>
            <p:nvPr/>
          </p:nvGrpSpPr>
          <p:grpSpPr bwMode="auto">
            <a:xfrm>
              <a:off x="3709" y="1800"/>
              <a:ext cx="140" cy="192"/>
              <a:chOff x="3709" y="1800"/>
              <a:chExt cx="140" cy="192"/>
            </a:xfrm>
          </p:grpSpPr>
          <p:sp>
            <p:nvSpPr>
              <p:cNvPr id="14365" name="Line 62"/>
              <p:cNvSpPr>
                <a:spLocks noChangeShapeType="1"/>
              </p:cNvSpPr>
              <p:nvPr/>
            </p:nvSpPr>
            <p:spPr bwMode="auto">
              <a:xfrm flipV="1">
                <a:off x="3709" y="1800"/>
                <a:ext cx="136" cy="104"/>
              </a:xfrm>
              <a:prstGeom prst="line">
                <a:avLst/>
              </a:prstGeom>
              <a:noFill/>
              <a:ln w="2857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66" name="Line 63"/>
              <p:cNvSpPr>
                <a:spLocks noChangeShapeType="1"/>
              </p:cNvSpPr>
              <p:nvPr/>
            </p:nvSpPr>
            <p:spPr bwMode="auto">
              <a:xfrm>
                <a:off x="3709" y="1904"/>
                <a:ext cx="136" cy="88"/>
              </a:xfrm>
              <a:prstGeom prst="line">
                <a:avLst/>
              </a:prstGeom>
              <a:noFill/>
              <a:ln w="2857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67" name="Line 64"/>
              <p:cNvSpPr>
                <a:spLocks noChangeShapeType="1"/>
              </p:cNvSpPr>
              <p:nvPr/>
            </p:nvSpPr>
            <p:spPr bwMode="auto">
              <a:xfrm>
                <a:off x="3849" y="1808"/>
                <a:ext cx="0" cy="184"/>
              </a:xfrm>
              <a:prstGeom prst="line">
                <a:avLst/>
              </a:prstGeom>
              <a:noFill/>
              <a:ln w="2857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4355" name="Line 65"/>
            <p:cNvSpPr>
              <a:spLocks noChangeShapeType="1"/>
            </p:cNvSpPr>
            <p:nvPr/>
          </p:nvSpPr>
          <p:spPr bwMode="auto">
            <a:xfrm>
              <a:off x="3613" y="1900"/>
              <a:ext cx="8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56" name="Rectangle 66"/>
            <p:cNvSpPr>
              <a:spLocks noChangeArrowheads="1"/>
            </p:cNvSpPr>
            <p:nvPr/>
          </p:nvSpPr>
          <p:spPr bwMode="auto">
            <a:xfrm>
              <a:off x="4093" y="1568"/>
              <a:ext cx="136" cy="184"/>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nchor="ct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algn="ctr">
                <a:spcBef>
                  <a:spcPct val="0"/>
                </a:spcBef>
                <a:buClrTx/>
                <a:buFontTx/>
                <a:buNone/>
              </a:pPr>
              <a:r>
                <a:rPr kumimoji="1" lang="en-US" altLang="zh-CN" sz="2000">
                  <a:latin typeface="Times New Roman" panose="02020603050405020304" pitchFamily="18" charset="0"/>
                </a:rPr>
                <a:t>T</a:t>
              </a:r>
            </a:p>
          </p:txBody>
        </p:sp>
        <p:sp>
          <p:nvSpPr>
            <p:cNvPr id="14357" name="Rectangle 67"/>
            <p:cNvSpPr>
              <a:spLocks noChangeArrowheads="1"/>
            </p:cNvSpPr>
            <p:nvPr/>
          </p:nvSpPr>
          <p:spPr bwMode="auto">
            <a:xfrm>
              <a:off x="4093" y="1856"/>
              <a:ext cx="136" cy="184"/>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nchor="ct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algn="ctr">
                <a:spcBef>
                  <a:spcPct val="0"/>
                </a:spcBef>
                <a:buClrTx/>
                <a:buFontTx/>
                <a:buNone/>
              </a:pPr>
              <a:r>
                <a:rPr kumimoji="1" lang="en-US" altLang="zh-CN" sz="2000">
                  <a:latin typeface="Times New Roman" panose="02020603050405020304" pitchFamily="18" charset="0"/>
                </a:rPr>
                <a:t>T</a:t>
              </a:r>
            </a:p>
          </p:txBody>
        </p:sp>
        <p:sp>
          <p:nvSpPr>
            <p:cNvPr id="14358" name="Rectangle 68"/>
            <p:cNvSpPr>
              <a:spLocks noChangeArrowheads="1"/>
            </p:cNvSpPr>
            <p:nvPr/>
          </p:nvSpPr>
          <p:spPr bwMode="auto">
            <a:xfrm>
              <a:off x="4093" y="2192"/>
              <a:ext cx="136" cy="184"/>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nchor="ct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algn="ctr">
                <a:spcBef>
                  <a:spcPct val="0"/>
                </a:spcBef>
                <a:buClrTx/>
                <a:buFontTx/>
                <a:buNone/>
              </a:pPr>
              <a:r>
                <a:rPr kumimoji="1" lang="en-US" altLang="zh-CN" sz="2000">
                  <a:latin typeface="Times New Roman" panose="02020603050405020304" pitchFamily="18" charset="0"/>
                </a:rPr>
                <a:t>T</a:t>
              </a:r>
            </a:p>
          </p:txBody>
        </p:sp>
        <p:sp>
          <p:nvSpPr>
            <p:cNvPr id="14359" name="Line 69"/>
            <p:cNvSpPr>
              <a:spLocks noChangeShapeType="1"/>
            </p:cNvSpPr>
            <p:nvPr/>
          </p:nvSpPr>
          <p:spPr bwMode="auto">
            <a:xfrm flipV="1">
              <a:off x="3853" y="1656"/>
              <a:ext cx="232" cy="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60" name="Line 70"/>
            <p:cNvSpPr>
              <a:spLocks noChangeShapeType="1"/>
            </p:cNvSpPr>
            <p:nvPr/>
          </p:nvSpPr>
          <p:spPr bwMode="auto">
            <a:xfrm>
              <a:off x="3853" y="1904"/>
              <a:ext cx="232" cy="4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61" name="Line 71"/>
            <p:cNvSpPr>
              <a:spLocks noChangeShapeType="1"/>
            </p:cNvSpPr>
            <p:nvPr/>
          </p:nvSpPr>
          <p:spPr bwMode="auto">
            <a:xfrm>
              <a:off x="3853" y="1952"/>
              <a:ext cx="232" cy="32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62" name="Rectangle 72"/>
            <p:cNvSpPr>
              <a:spLocks noChangeArrowheads="1"/>
            </p:cNvSpPr>
            <p:nvPr/>
          </p:nvSpPr>
          <p:spPr bwMode="auto">
            <a:xfrm>
              <a:off x="3111" y="1536"/>
              <a:ext cx="654" cy="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a:spcBef>
                  <a:spcPct val="0"/>
                </a:spcBef>
                <a:buClrTx/>
                <a:buFontTx/>
                <a:buNone/>
              </a:pPr>
              <a:r>
                <a:rPr kumimoji="1" lang="zh-CN" altLang="en-US" sz="2000" b="1">
                  <a:latin typeface="楷体" panose="02010609060101010101" pitchFamily="49" charset="-122"/>
                  <a:ea typeface="楷体" panose="02010609060101010101" pitchFamily="49" charset="-122"/>
                </a:rPr>
                <a:t>集中器</a:t>
              </a:r>
            </a:p>
          </p:txBody>
        </p:sp>
        <p:sp>
          <p:nvSpPr>
            <p:cNvPr id="14363" name="Rectangle 73"/>
            <p:cNvSpPr>
              <a:spLocks noChangeArrowheads="1"/>
            </p:cNvSpPr>
            <p:nvPr/>
          </p:nvSpPr>
          <p:spPr bwMode="auto">
            <a:xfrm>
              <a:off x="1056" y="1480"/>
              <a:ext cx="417" cy="2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a:spcBef>
                  <a:spcPct val="0"/>
                </a:spcBef>
                <a:buClrTx/>
                <a:buFontTx/>
                <a:buNone/>
              </a:pPr>
              <a:r>
                <a:rPr kumimoji="1" lang="zh-CN" altLang="en-US" sz="2000" b="1">
                  <a:latin typeface="楷体" panose="02010609060101010101" pitchFamily="49" charset="-122"/>
                  <a:ea typeface="楷体" panose="02010609060101010101" pitchFamily="49" charset="-122"/>
                </a:rPr>
                <a:t>主机</a:t>
              </a:r>
            </a:p>
          </p:txBody>
        </p:sp>
        <p:sp>
          <p:nvSpPr>
            <p:cNvPr id="14364" name="Rectangle 74"/>
            <p:cNvSpPr>
              <a:spLocks noChangeArrowheads="1"/>
            </p:cNvSpPr>
            <p:nvPr/>
          </p:nvSpPr>
          <p:spPr bwMode="auto">
            <a:xfrm>
              <a:off x="1872" y="1392"/>
              <a:ext cx="571" cy="2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a:spcBef>
                  <a:spcPct val="0"/>
                </a:spcBef>
                <a:buClrTx/>
                <a:buFontTx/>
                <a:buNone/>
              </a:pPr>
              <a:r>
                <a:rPr kumimoji="1" lang="zh-CN" altLang="en-US" sz="2000" b="1">
                  <a:latin typeface="楷体" panose="02010609060101010101" pitchFamily="49" charset="-122"/>
                  <a:ea typeface="楷体" panose="02010609060101010101" pitchFamily="49" charset="-122"/>
                </a:rPr>
                <a:t>前端机</a:t>
              </a:r>
            </a:p>
          </p:txBody>
        </p:sp>
      </p:grpSp>
      <p:sp>
        <p:nvSpPr>
          <p:cNvPr id="81" name="Rectangle 2"/>
          <p:cNvSpPr txBox="1">
            <a:spLocks noChangeArrowheads="1"/>
          </p:cNvSpPr>
          <p:nvPr/>
        </p:nvSpPr>
        <p:spPr bwMode="auto">
          <a:xfrm>
            <a:off x="8507413" y="4235450"/>
            <a:ext cx="1479550" cy="334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lgn="l" rtl="0" eaLnBrk="0" fontAlgn="base" hangingPunct="0">
              <a:spcBef>
                <a:spcPct val="0"/>
              </a:spcBef>
              <a:spcAft>
                <a:spcPct val="0"/>
              </a:spcAft>
              <a:defRPr sz="3800">
                <a:solidFill>
                  <a:schemeClr val="tx2"/>
                </a:solidFill>
                <a:latin typeface="+mj-lt"/>
                <a:ea typeface="+mj-ea"/>
                <a:cs typeface="+mj-cs"/>
              </a:defRPr>
            </a:lvl1pPr>
            <a:lvl2pPr algn="l" rtl="0" eaLnBrk="0" fontAlgn="base" hangingPunct="0">
              <a:spcBef>
                <a:spcPct val="0"/>
              </a:spcBef>
              <a:spcAft>
                <a:spcPct val="0"/>
              </a:spcAft>
              <a:defRPr sz="3800">
                <a:solidFill>
                  <a:schemeClr val="tx2"/>
                </a:solidFill>
                <a:latin typeface="Verdana" pitchFamily="34" charset="0"/>
                <a:ea typeface="宋体" pitchFamily="2" charset="-122"/>
              </a:defRPr>
            </a:lvl2pPr>
            <a:lvl3pPr algn="l" rtl="0" eaLnBrk="0" fontAlgn="base" hangingPunct="0">
              <a:spcBef>
                <a:spcPct val="0"/>
              </a:spcBef>
              <a:spcAft>
                <a:spcPct val="0"/>
              </a:spcAft>
              <a:defRPr sz="3800">
                <a:solidFill>
                  <a:schemeClr val="tx2"/>
                </a:solidFill>
                <a:latin typeface="Verdana" pitchFamily="34" charset="0"/>
                <a:ea typeface="宋体" pitchFamily="2" charset="-122"/>
              </a:defRPr>
            </a:lvl3pPr>
            <a:lvl4pPr algn="l" rtl="0" eaLnBrk="0" fontAlgn="base" hangingPunct="0">
              <a:spcBef>
                <a:spcPct val="0"/>
              </a:spcBef>
              <a:spcAft>
                <a:spcPct val="0"/>
              </a:spcAft>
              <a:defRPr sz="3800">
                <a:solidFill>
                  <a:schemeClr val="tx2"/>
                </a:solidFill>
                <a:latin typeface="Verdana" pitchFamily="34" charset="0"/>
                <a:ea typeface="宋体" pitchFamily="2" charset="-122"/>
              </a:defRPr>
            </a:lvl4pPr>
            <a:lvl5pPr algn="l" rtl="0" eaLnBrk="0" fontAlgn="base" hangingPunct="0">
              <a:spcBef>
                <a:spcPct val="0"/>
              </a:spcBef>
              <a:spcAft>
                <a:spcPct val="0"/>
              </a:spcAft>
              <a:defRPr sz="3800">
                <a:solidFill>
                  <a:schemeClr val="tx2"/>
                </a:solidFill>
                <a:latin typeface="Verdana" pitchFamily="34" charset="0"/>
                <a:ea typeface="宋体" pitchFamily="2" charset="-122"/>
              </a:defRPr>
            </a:lvl5pPr>
            <a:lvl6pPr marL="457200" algn="l" rtl="0" fontAlgn="base">
              <a:spcBef>
                <a:spcPct val="0"/>
              </a:spcBef>
              <a:spcAft>
                <a:spcPct val="0"/>
              </a:spcAft>
              <a:defRPr sz="3800">
                <a:solidFill>
                  <a:schemeClr val="tx2"/>
                </a:solidFill>
                <a:latin typeface="Verdana" pitchFamily="34" charset="0"/>
                <a:ea typeface="宋体" pitchFamily="2" charset="-122"/>
              </a:defRPr>
            </a:lvl6pPr>
            <a:lvl7pPr marL="914400" algn="l" rtl="0" fontAlgn="base">
              <a:spcBef>
                <a:spcPct val="0"/>
              </a:spcBef>
              <a:spcAft>
                <a:spcPct val="0"/>
              </a:spcAft>
              <a:defRPr sz="3800">
                <a:solidFill>
                  <a:schemeClr val="tx2"/>
                </a:solidFill>
                <a:latin typeface="Verdana" pitchFamily="34" charset="0"/>
                <a:ea typeface="宋体" pitchFamily="2" charset="-122"/>
              </a:defRPr>
            </a:lvl7pPr>
            <a:lvl8pPr marL="1371600" algn="l" rtl="0" fontAlgn="base">
              <a:spcBef>
                <a:spcPct val="0"/>
              </a:spcBef>
              <a:spcAft>
                <a:spcPct val="0"/>
              </a:spcAft>
              <a:defRPr sz="3800">
                <a:solidFill>
                  <a:schemeClr val="tx2"/>
                </a:solidFill>
                <a:latin typeface="Verdana" pitchFamily="34" charset="0"/>
                <a:ea typeface="宋体" pitchFamily="2" charset="-122"/>
              </a:defRPr>
            </a:lvl8pPr>
            <a:lvl9pPr marL="1828800" algn="l" rtl="0" fontAlgn="base">
              <a:spcBef>
                <a:spcPct val="0"/>
              </a:spcBef>
              <a:spcAft>
                <a:spcPct val="0"/>
              </a:spcAft>
              <a:defRPr sz="3800">
                <a:solidFill>
                  <a:schemeClr val="tx2"/>
                </a:solidFill>
                <a:latin typeface="Verdana" pitchFamily="34" charset="0"/>
                <a:ea typeface="宋体" pitchFamily="2" charset="-122"/>
              </a:defRPr>
            </a:lvl9pPr>
          </a:lstStyle>
          <a:p>
            <a:pPr eaLnBrk="1" hangingPunct="1">
              <a:defRPr/>
            </a:pPr>
            <a:r>
              <a:rPr lang="zh-CN" altLang="en-US" sz="2000" kern="0" dirty="0" smtClean="0">
                <a:latin typeface="微软雅黑" panose="020B0503020204020204" pitchFamily="34" charset="-122"/>
                <a:ea typeface="微软雅黑" panose="020B0503020204020204" pitchFamily="34" charset="-122"/>
              </a:rPr>
              <a:t>存在问题</a:t>
            </a:r>
            <a:r>
              <a:rPr lang="en-US" altLang="zh-CN" sz="2000" kern="0" dirty="0" smtClean="0">
                <a:latin typeface="微软雅黑" panose="020B0503020204020204" pitchFamily="34" charset="-122"/>
                <a:ea typeface="微软雅黑" panose="020B0503020204020204" pitchFamily="34" charset="-122"/>
              </a:rPr>
              <a:t>:</a:t>
            </a:r>
            <a:endParaRPr lang="en-US" altLang="zh-CN" sz="2000" kern="0" dirty="0">
              <a:latin typeface="微软雅黑" panose="020B0503020204020204" pitchFamily="34" charset="-122"/>
              <a:ea typeface="微软雅黑" panose="020B0503020204020204" pitchFamily="34" charset="-122"/>
            </a:endParaRPr>
          </a:p>
        </p:txBody>
      </p:sp>
      <p:sp>
        <p:nvSpPr>
          <p:cNvPr id="82" name="Rectangle 3"/>
          <p:cNvSpPr>
            <a:spLocks noChangeArrowheads="1"/>
          </p:cNvSpPr>
          <p:nvPr/>
        </p:nvSpPr>
        <p:spPr bwMode="auto">
          <a:xfrm>
            <a:off x="8509000" y="4767263"/>
            <a:ext cx="3635375" cy="1931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rIns="36000"/>
          <a:lstStyle>
            <a:lvl1pPr marL="469900" indent="-469900">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marL="263525" indent="-263525" algn="just" eaLnBrk="1" hangingPunct="1">
              <a:buFont typeface="Wingdings" panose="05000000000000000000" pitchFamily="2" charset="2"/>
              <a:buChar char="l"/>
              <a:defRPr/>
            </a:pPr>
            <a:r>
              <a:rPr lang="zh-CN" altLang="en-US" sz="1800" dirty="0" smtClean="0">
                <a:latin typeface="微软雅黑" panose="020B0503020204020204" pitchFamily="34" charset="-122"/>
                <a:ea typeface="微软雅黑" panose="020B0503020204020204" pitchFamily="34" charset="-122"/>
              </a:rPr>
              <a:t>主机负荷过重</a:t>
            </a:r>
            <a:r>
              <a:rPr lang="en-US" altLang="zh-CN" sz="1800" dirty="0" smtClean="0">
                <a:latin typeface="微软雅黑" panose="020B0503020204020204" pitchFamily="34" charset="-122"/>
                <a:ea typeface="微软雅黑" panose="020B0503020204020204" pitchFamily="34" charset="-122"/>
              </a:rPr>
              <a:t>,</a:t>
            </a:r>
            <a:r>
              <a:rPr lang="zh-CN" altLang="en-US" sz="1800" dirty="0" smtClean="0">
                <a:latin typeface="微软雅黑" panose="020B0503020204020204" pitchFamily="34" charset="-122"/>
                <a:ea typeface="微软雅黑" panose="020B0503020204020204" pitchFamily="34" charset="-122"/>
              </a:rPr>
              <a:t> 响应时间过长</a:t>
            </a:r>
            <a:r>
              <a:rPr lang="en-US" altLang="zh-CN" sz="1800" dirty="0" smtClean="0">
                <a:latin typeface="微软雅黑" panose="020B0503020204020204" pitchFamily="34" charset="-122"/>
                <a:ea typeface="微软雅黑" panose="020B0503020204020204" pitchFamily="34" charset="-122"/>
              </a:rPr>
              <a:t>;</a:t>
            </a:r>
          </a:p>
          <a:p>
            <a:pPr marL="179388" indent="-179388" algn="just" eaLnBrk="1" hangingPunct="1">
              <a:buFont typeface="Wingdings" panose="05000000000000000000" pitchFamily="2" charset="2"/>
              <a:buChar char="l"/>
              <a:defRPr/>
            </a:pPr>
            <a:r>
              <a:rPr lang="zh-CN" altLang="en-US" sz="1800" dirty="0" smtClean="0">
                <a:latin typeface="微软雅黑" panose="020B0503020204020204" pitchFamily="34" charset="-122"/>
                <a:ea typeface="微软雅黑" panose="020B0503020204020204" pitchFamily="34" charset="-122"/>
              </a:rPr>
              <a:t> 终端速度低，操作时间长，因而占用通信线路的时间也长，故通信代价极高；</a:t>
            </a:r>
          </a:p>
          <a:p>
            <a:pPr marL="179388" indent="-179388" algn="just" eaLnBrk="1" hangingPunct="1">
              <a:buFont typeface="Wingdings" panose="05000000000000000000" pitchFamily="2" charset="2"/>
              <a:buChar char="l"/>
              <a:defRPr/>
            </a:pPr>
            <a:r>
              <a:rPr lang="zh-CN" altLang="en-US" sz="1800" dirty="0" smtClean="0">
                <a:latin typeface="微软雅黑" panose="020B0503020204020204" pitchFamily="34" charset="-122"/>
                <a:ea typeface="微软雅黑" panose="020B0503020204020204" pitchFamily="34" charset="-122"/>
              </a:rPr>
              <a:t> 可靠性较低，主机故障将导致整个系统的瘫痪。</a:t>
            </a:r>
          </a:p>
        </p:txBody>
      </p:sp>
      <p:pic>
        <p:nvPicPr>
          <p:cNvPr id="14343" name="图片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20688" y="3338513"/>
            <a:ext cx="3833812" cy="2636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44" name="矩形 5"/>
          <p:cNvSpPr>
            <a:spLocks noChangeArrowheads="1"/>
          </p:cNvSpPr>
          <p:nvPr/>
        </p:nvSpPr>
        <p:spPr bwMode="auto">
          <a:xfrm>
            <a:off x="420688" y="6053138"/>
            <a:ext cx="389096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erdana" panose="020B0604030504040204" pitchFamily="34" charset="0"/>
                <a:ea typeface="黑体" panose="02010609060101010101" pitchFamily="49" charset="-122"/>
              </a:defRPr>
            </a:lvl1pPr>
            <a:lvl2pPr marL="742950" indent="-285750">
              <a:defRPr>
                <a:solidFill>
                  <a:schemeClr val="tx1"/>
                </a:solidFill>
                <a:latin typeface="Verdana" panose="020B0604030504040204" pitchFamily="34" charset="0"/>
                <a:ea typeface="黑体" panose="02010609060101010101" pitchFamily="49" charset="-122"/>
              </a:defRPr>
            </a:lvl2pPr>
            <a:lvl3pPr marL="1143000" indent="-228600">
              <a:defRPr>
                <a:solidFill>
                  <a:schemeClr val="tx1"/>
                </a:solidFill>
                <a:latin typeface="Verdana" panose="020B0604030504040204" pitchFamily="34" charset="0"/>
                <a:ea typeface="黑体" panose="02010609060101010101" pitchFamily="49" charset="-122"/>
              </a:defRPr>
            </a:lvl3pPr>
            <a:lvl4pPr marL="1600200" indent="-228600">
              <a:defRPr>
                <a:solidFill>
                  <a:schemeClr val="tx1"/>
                </a:solidFill>
                <a:latin typeface="Verdana" panose="020B0604030504040204" pitchFamily="34" charset="0"/>
                <a:ea typeface="黑体" panose="02010609060101010101" pitchFamily="49" charset="-122"/>
              </a:defRPr>
            </a:lvl4pPr>
            <a:lvl5pPr marL="2057400" indent="-228600">
              <a:defRPr>
                <a:solidFill>
                  <a:schemeClr val="tx1"/>
                </a:solidFill>
                <a:latin typeface="Verdana" panose="020B0604030504040204" pitchFamily="34" charset="0"/>
                <a:ea typeface="黑体" panose="02010609060101010101" pitchFamily="49"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9pPr>
          </a:lstStyle>
          <a:p>
            <a:r>
              <a:rPr lang="zh-CN" altLang="en-US">
                <a:solidFill>
                  <a:srgbClr val="999999"/>
                </a:solidFill>
                <a:latin typeface="Arial" panose="020B0604020202020204" pitchFamily="34" charset="0"/>
              </a:rPr>
              <a:t>世界上第一台电子数字计算机</a:t>
            </a:r>
            <a:r>
              <a:rPr lang="en-US" altLang="zh-CN">
                <a:solidFill>
                  <a:srgbClr val="999999"/>
                </a:solidFill>
                <a:latin typeface="Arial" panose="020B0604020202020204" pitchFamily="34" charset="0"/>
              </a:rPr>
              <a:t>ENIAC</a:t>
            </a:r>
            <a:endParaRPr lang="zh-CN" altLang="en-US"/>
          </a:p>
        </p:txBody>
      </p:sp>
    </p:spTree>
  </p:cSld>
  <p:clrMapOvr>
    <a:masterClrMapping/>
  </p:clrMapOvr>
  <p:transition spd="slow"/>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bwMode="auto">
          <a:xfrm>
            <a:off x="8040688" y="836613"/>
            <a:ext cx="3913187" cy="2003425"/>
          </a:xfrm>
          <a:prstGeom prst="rect">
            <a:avLst/>
          </a:prstGeom>
          <a:solidFill>
            <a:schemeClr val="bg1">
              <a:lumMod val="95000"/>
            </a:schemeClr>
          </a:solidFill>
          <a:ln w="9525" cap="flat" cmpd="sng" algn="ctr">
            <a:solidFill>
              <a:schemeClr val="tx1"/>
            </a:solidFill>
            <a:prstDash val="dash"/>
            <a:round/>
            <a:headEnd type="none" w="med" len="med"/>
            <a:tailEnd type="none" w="med" len="med"/>
          </a:ln>
          <a:effectLst/>
          <a:extLst/>
        </p:spPr>
        <p:txBody>
          <a:bodyPr>
            <a:spAutoFit/>
          </a:bodyPr>
          <a:lstStyle/>
          <a:p>
            <a:pPr eaLnBrk="1" hangingPunct="1">
              <a:defRPr/>
            </a:pPr>
            <a:endParaRPr lang="zh-CN" altLang="en-US"/>
          </a:p>
        </p:txBody>
      </p:sp>
      <p:sp>
        <p:nvSpPr>
          <p:cNvPr id="489474" name="Text Box 2"/>
          <p:cNvSpPr txBox="1">
            <a:spLocks noChangeArrowheads="1"/>
          </p:cNvSpPr>
          <p:nvPr/>
        </p:nvSpPr>
        <p:spPr bwMode="auto">
          <a:xfrm>
            <a:off x="677863" y="1844675"/>
            <a:ext cx="8154987"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a:spcBef>
                <a:spcPct val="50000"/>
              </a:spcBef>
              <a:buClrTx/>
              <a:buFontTx/>
              <a:buNone/>
            </a:pPr>
            <a:r>
              <a:rPr kumimoji="1" lang="zh-CN" altLang="en-US" sz="2400">
                <a:solidFill>
                  <a:srgbClr val="0070C0"/>
                </a:solidFill>
                <a:latin typeface="微软雅黑" panose="020B0503020204020204" pitchFamily="34" charset="-122"/>
                <a:ea typeface="微软雅黑" panose="020B0503020204020204" pitchFamily="34" charset="-122"/>
              </a:rPr>
              <a:t>（</a:t>
            </a:r>
            <a:r>
              <a:rPr kumimoji="1" lang="en-US" altLang="zh-CN" sz="2400">
                <a:solidFill>
                  <a:srgbClr val="0070C0"/>
                </a:solidFill>
                <a:latin typeface="微软雅黑" panose="020B0503020204020204" pitchFamily="34" charset="-122"/>
                <a:ea typeface="微软雅黑" panose="020B0503020204020204" pitchFamily="34" charset="-122"/>
              </a:rPr>
              <a:t>2</a:t>
            </a:r>
            <a:r>
              <a:rPr kumimoji="1" lang="zh-CN" altLang="en-US" sz="2400">
                <a:solidFill>
                  <a:srgbClr val="0070C0"/>
                </a:solidFill>
                <a:latin typeface="微软雅黑" panose="020B0503020204020204" pitchFamily="34" charset="-122"/>
                <a:ea typeface="微软雅黑" panose="020B0503020204020204" pitchFamily="34" charset="-122"/>
              </a:rPr>
              <a:t>）第二阶段（形成与发展）：计算机</a:t>
            </a:r>
            <a:r>
              <a:rPr kumimoji="1" lang="en-US" altLang="zh-CN" sz="2400">
                <a:solidFill>
                  <a:srgbClr val="0070C0"/>
                </a:solidFill>
                <a:latin typeface="微软雅黑" panose="020B0503020204020204" pitchFamily="34" charset="-122"/>
                <a:ea typeface="微软雅黑" panose="020B0503020204020204" pitchFamily="34" charset="-122"/>
              </a:rPr>
              <a:t>-</a:t>
            </a:r>
            <a:r>
              <a:rPr kumimoji="1" lang="zh-CN" altLang="en-US" sz="2400">
                <a:solidFill>
                  <a:srgbClr val="0070C0"/>
                </a:solidFill>
                <a:latin typeface="微软雅黑" panose="020B0503020204020204" pitchFamily="34" charset="-122"/>
                <a:ea typeface="微软雅黑" panose="020B0503020204020204" pitchFamily="34" charset="-122"/>
              </a:rPr>
              <a:t>计算机通信</a:t>
            </a:r>
          </a:p>
        </p:txBody>
      </p:sp>
      <p:sp>
        <p:nvSpPr>
          <p:cNvPr id="15364" name="Text Box 39"/>
          <p:cNvSpPr txBox="1">
            <a:spLocks noChangeArrowheads="1"/>
          </p:cNvSpPr>
          <p:nvPr/>
        </p:nvSpPr>
        <p:spPr bwMode="auto">
          <a:xfrm>
            <a:off x="879475" y="2387600"/>
            <a:ext cx="4137025"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a:spcBef>
                <a:spcPct val="50000"/>
              </a:spcBef>
              <a:buClrTx/>
              <a:buFontTx/>
              <a:buNone/>
            </a:pPr>
            <a:r>
              <a:rPr kumimoji="1" lang="zh-CN" altLang="en-US" sz="2400">
                <a:solidFill>
                  <a:srgbClr val="0070C0"/>
                </a:solidFill>
                <a:latin typeface="微软雅黑" panose="020B0503020204020204" pitchFamily="34" charset="-122"/>
                <a:ea typeface="微软雅黑" panose="020B0503020204020204" pitchFamily="34" charset="-122"/>
              </a:rPr>
              <a:t>标志性成果：分组交换技术</a:t>
            </a:r>
            <a:endParaRPr kumimoji="1" lang="en-US" altLang="zh-CN" sz="2400">
              <a:solidFill>
                <a:srgbClr val="0070C0"/>
              </a:solidFill>
              <a:latin typeface="微软雅黑" panose="020B0503020204020204" pitchFamily="34" charset="-122"/>
              <a:ea typeface="微软雅黑" panose="020B0503020204020204" pitchFamily="34" charset="-122"/>
            </a:endParaRPr>
          </a:p>
        </p:txBody>
      </p:sp>
      <p:sp>
        <p:nvSpPr>
          <p:cNvPr id="15365" name="Rectangle 2"/>
          <p:cNvSpPr>
            <a:spLocks noGrp="1" noChangeArrowheads="1"/>
          </p:cNvSpPr>
          <p:nvPr>
            <p:ph type="title"/>
          </p:nvPr>
        </p:nvSpPr>
        <p:spPr>
          <a:xfrm>
            <a:off x="677863" y="1052513"/>
            <a:ext cx="4410075" cy="468312"/>
          </a:xfrm>
        </p:spPr>
        <p:txBody>
          <a:bodyPr/>
          <a:lstStyle/>
          <a:p>
            <a:pPr eaLnBrk="1" hangingPunct="1">
              <a:lnSpc>
                <a:spcPct val="80000"/>
              </a:lnSpc>
              <a:spcBef>
                <a:spcPct val="50000"/>
              </a:spcBef>
            </a:pPr>
            <a:r>
              <a:rPr kumimoji="1" lang="en-US" altLang="zh-CN" sz="2800" b="1" smtClean="0">
                <a:solidFill>
                  <a:srgbClr val="CC0000"/>
                </a:solidFill>
                <a:latin typeface="Times New Roman" panose="02020603050405020304" pitchFamily="18" charset="0"/>
                <a:ea typeface="黑体" panose="02010609060101010101" pitchFamily="49" charset="-122"/>
                <a:cs typeface="Times New Roman" panose="02020603050405020304" pitchFamily="18" charset="0"/>
              </a:rPr>
              <a:t>1.1</a:t>
            </a:r>
            <a:r>
              <a:rPr kumimoji="1" lang="en-US" altLang="zh-CN" sz="2800" b="1" smtClean="0">
                <a:solidFill>
                  <a:srgbClr val="CC0000"/>
                </a:solidFill>
                <a:latin typeface="黑体" panose="02010609060101010101" pitchFamily="49" charset="-122"/>
                <a:ea typeface="黑体" panose="02010609060101010101" pitchFamily="49" charset="-122"/>
                <a:cs typeface="Times New Roman" panose="02020603050405020304" pitchFamily="18" charset="0"/>
              </a:rPr>
              <a:t> </a:t>
            </a:r>
            <a:r>
              <a:rPr kumimoji="1" lang="zh-CN" altLang="en-US" sz="2800" smtClean="0">
                <a:solidFill>
                  <a:srgbClr val="CC0000"/>
                </a:solidFill>
                <a:latin typeface="微软雅黑" panose="020B0503020204020204" pitchFamily="34" charset="-122"/>
                <a:ea typeface="微软雅黑" panose="020B0503020204020204" pitchFamily="34" charset="-122"/>
                <a:cs typeface="Times New Roman" panose="02020603050405020304" pitchFamily="18" charset="0"/>
              </a:rPr>
              <a:t>计算机网络的发展</a:t>
            </a:r>
            <a:endParaRPr kumimoji="1" lang="zh-CN" altLang="en-US" sz="2800" b="1" smtClean="0">
              <a:solidFill>
                <a:srgbClr val="CC0000"/>
              </a:solidFill>
              <a:latin typeface="黑体" panose="02010609060101010101" pitchFamily="49" charset="-122"/>
              <a:ea typeface="黑体" panose="02010609060101010101" pitchFamily="49" charset="-122"/>
              <a:cs typeface="Times New Roman" panose="02020603050405020304" pitchFamily="18" charset="0"/>
            </a:endParaRPr>
          </a:p>
        </p:txBody>
      </p:sp>
      <p:pic>
        <p:nvPicPr>
          <p:cNvPr id="15366" name="图片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79475" y="4765675"/>
            <a:ext cx="18827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97225" y="4521200"/>
            <a:ext cx="4537075" cy="1989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8" name="矩形 5"/>
          <p:cNvSpPr>
            <a:spLocks noChangeArrowheads="1"/>
          </p:cNvSpPr>
          <p:nvPr/>
        </p:nvSpPr>
        <p:spPr bwMode="auto">
          <a:xfrm>
            <a:off x="879475" y="2911475"/>
            <a:ext cx="11074400" cy="1538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Verdana" panose="020B0604030504040204" pitchFamily="34" charset="0"/>
                <a:ea typeface="黑体" panose="02010609060101010101" pitchFamily="49" charset="-122"/>
              </a:defRPr>
            </a:lvl1pPr>
            <a:lvl2pPr marL="742950" indent="-285750">
              <a:defRPr>
                <a:solidFill>
                  <a:schemeClr val="tx1"/>
                </a:solidFill>
                <a:latin typeface="Verdana" panose="020B0604030504040204" pitchFamily="34" charset="0"/>
                <a:ea typeface="黑体" panose="02010609060101010101" pitchFamily="49" charset="-122"/>
              </a:defRPr>
            </a:lvl2pPr>
            <a:lvl3pPr marL="1143000" indent="-228600">
              <a:defRPr>
                <a:solidFill>
                  <a:schemeClr val="tx1"/>
                </a:solidFill>
                <a:latin typeface="Verdana" panose="020B0604030504040204" pitchFamily="34" charset="0"/>
                <a:ea typeface="黑体" panose="02010609060101010101" pitchFamily="49" charset="-122"/>
              </a:defRPr>
            </a:lvl3pPr>
            <a:lvl4pPr marL="1600200" indent="-228600">
              <a:defRPr>
                <a:solidFill>
                  <a:schemeClr val="tx1"/>
                </a:solidFill>
                <a:latin typeface="Verdana" panose="020B0604030504040204" pitchFamily="34" charset="0"/>
                <a:ea typeface="黑体" panose="02010609060101010101" pitchFamily="49" charset="-122"/>
              </a:defRPr>
            </a:lvl4pPr>
            <a:lvl5pPr marL="2057400" indent="-228600">
              <a:defRPr>
                <a:solidFill>
                  <a:schemeClr val="tx1"/>
                </a:solidFill>
                <a:latin typeface="Verdana" panose="020B0604030504040204" pitchFamily="34" charset="0"/>
                <a:ea typeface="黑体" panose="02010609060101010101" pitchFamily="49"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9pPr>
          </a:lstStyle>
          <a:p>
            <a:pPr>
              <a:lnSpc>
                <a:spcPct val="120000"/>
              </a:lnSpc>
              <a:spcBef>
                <a:spcPct val="50000"/>
              </a:spcBef>
            </a:pPr>
            <a:r>
              <a:rPr kumimoji="1" lang="zh-CN" altLang="en-US" sz="2000">
                <a:latin typeface="微软雅黑" panose="020B0503020204020204" pitchFamily="34" charset="-122"/>
                <a:ea typeface="微软雅黑" panose="020B0503020204020204" pitchFamily="34" charset="-122"/>
              </a:rPr>
              <a:t>将发送的整块数据称为一个报文。在发送报文之前，先将较长的报文划分成为一个个更小的等长数据段，例如，每个数据段为</a:t>
            </a:r>
            <a:r>
              <a:rPr kumimoji="1" lang="en-US" altLang="zh-CN" sz="2000">
                <a:latin typeface="微软雅黑" panose="020B0503020204020204" pitchFamily="34" charset="-122"/>
                <a:ea typeface="微软雅黑" panose="020B0503020204020204" pitchFamily="34" charset="-122"/>
              </a:rPr>
              <a:t>1024</a:t>
            </a:r>
            <a:r>
              <a:rPr kumimoji="1" lang="zh-CN" altLang="en-US" sz="2000">
                <a:latin typeface="微软雅黑" panose="020B0503020204020204" pitchFamily="34" charset="-122"/>
                <a:ea typeface="微软雅黑" panose="020B0503020204020204" pitchFamily="34" charset="-122"/>
              </a:rPr>
              <a:t>比特。在每</a:t>
            </a:r>
            <a:r>
              <a:rPr kumimoji="1" lang="en-US" altLang="zh-CN" sz="2000">
                <a:latin typeface="微软雅黑" panose="020B0503020204020204" pitchFamily="34" charset="-122"/>
                <a:ea typeface="微软雅黑" panose="020B0503020204020204" pitchFamily="34" charset="-122"/>
              </a:rPr>
              <a:t>—</a:t>
            </a:r>
            <a:r>
              <a:rPr kumimoji="1" lang="zh-CN" altLang="en-US" sz="2000">
                <a:latin typeface="微软雅黑" panose="020B0503020204020204" pitchFamily="34" charset="-122"/>
                <a:ea typeface="微软雅黑" panose="020B0503020204020204" pitchFamily="34" charset="-122"/>
              </a:rPr>
              <a:t>个数据段的前面，加上首部后，就构成了一个分组。分组又称为“包” 。首部包含了诸如目的地址和源地址等重要控制信息，而分组交换网只有从分组的首部才能获知应将此分组发往何处。</a:t>
            </a:r>
          </a:p>
        </p:txBody>
      </p:sp>
      <p:sp>
        <p:nvSpPr>
          <p:cNvPr id="15369" name="矩形 6"/>
          <p:cNvSpPr>
            <a:spLocks noChangeArrowheads="1"/>
          </p:cNvSpPr>
          <p:nvPr/>
        </p:nvSpPr>
        <p:spPr bwMode="auto">
          <a:xfrm>
            <a:off x="1382713" y="5299075"/>
            <a:ext cx="6477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erdana" panose="020B0604030504040204" pitchFamily="34" charset="0"/>
                <a:ea typeface="黑体" panose="02010609060101010101" pitchFamily="49" charset="-122"/>
              </a:defRPr>
            </a:lvl1pPr>
            <a:lvl2pPr marL="742950" indent="-285750">
              <a:defRPr>
                <a:solidFill>
                  <a:schemeClr val="tx1"/>
                </a:solidFill>
                <a:latin typeface="Verdana" panose="020B0604030504040204" pitchFamily="34" charset="0"/>
                <a:ea typeface="黑体" panose="02010609060101010101" pitchFamily="49" charset="-122"/>
              </a:defRPr>
            </a:lvl2pPr>
            <a:lvl3pPr marL="1143000" indent="-228600">
              <a:defRPr>
                <a:solidFill>
                  <a:schemeClr val="tx1"/>
                </a:solidFill>
                <a:latin typeface="Verdana" panose="020B0604030504040204" pitchFamily="34" charset="0"/>
                <a:ea typeface="黑体" panose="02010609060101010101" pitchFamily="49" charset="-122"/>
              </a:defRPr>
            </a:lvl3pPr>
            <a:lvl4pPr marL="1600200" indent="-228600">
              <a:defRPr>
                <a:solidFill>
                  <a:schemeClr val="tx1"/>
                </a:solidFill>
                <a:latin typeface="Verdana" panose="020B0604030504040204" pitchFamily="34" charset="0"/>
                <a:ea typeface="黑体" panose="02010609060101010101" pitchFamily="49" charset="-122"/>
              </a:defRPr>
            </a:lvl4pPr>
            <a:lvl5pPr marL="2057400" indent="-228600">
              <a:defRPr>
                <a:solidFill>
                  <a:schemeClr val="tx1"/>
                </a:solidFill>
                <a:latin typeface="Verdana" panose="020B0604030504040204" pitchFamily="34" charset="0"/>
                <a:ea typeface="黑体" panose="02010609060101010101" pitchFamily="49"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9pPr>
          </a:lstStyle>
          <a:p>
            <a:r>
              <a:rPr kumimoji="1" lang="zh-CN" altLang="en-US">
                <a:latin typeface="微软雅黑" panose="020B0503020204020204" pitchFamily="34" charset="-122"/>
                <a:ea typeface="微软雅黑" panose="020B0503020204020204" pitchFamily="34" charset="-122"/>
              </a:rPr>
              <a:t>分组</a:t>
            </a:r>
            <a:endParaRPr lang="zh-CN" altLang="en-US"/>
          </a:p>
        </p:txBody>
      </p:sp>
      <p:pic>
        <p:nvPicPr>
          <p:cNvPr id="15370" name="图片 50"/>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169275" y="4089400"/>
            <a:ext cx="3600450" cy="2327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71" name="矩形 7"/>
          <p:cNvSpPr>
            <a:spLocks noChangeArrowheads="1"/>
          </p:cNvSpPr>
          <p:nvPr/>
        </p:nvSpPr>
        <p:spPr bwMode="auto">
          <a:xfrm>
            <a:off x="9767888" y="6303963"/>
            <a:ext cx="11080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erdana" panose="020B0604030504040204" pitchFamily="34" charset="0"/>
                <a:ea typeface="黑体" panose="02010609060101010101" pitchFamily="49" charset="-122"/>
              </a:defRPr>
            </a:lvl1pPr>
            <a:lvl2pPr marL="742950" indent="-285750">
              <a:defRPr>
                <a:solidFill>
                  <a:schemeClr val="tx1"/>
                </a:solidFill>
                <a:latin typeface="Verdana" panose="020B0604030504040204" pitchFamily="34" charset="0"/>
                <a:ea typeface="黑体" panose="02010609060101010101" pitchFamily="49" charset="-122"/>
              </a:defRPr>
            </a:lvl2pPr>
            <a:lvl3pPr marL="1143000" indent="-228600">
              <a:defRPr>
                <a:solidFill>
                  <a:schemeClr val="tx1"/>
                </a:solidFill>
                <a:latin typeface="Verdana" panose="020B0604030504040204" pitchFamily="34" charset="0"/>
                <a:ea typeface="黑体" panose="02010609060101010101" pitchFamily="49" charset="-122"/>
              </a:defRPr>
            </a:lvl3pPr>
            <a:lvl4pPr marL="1600200" indent="-228600">
              <a:defRPr>
                <a:solidFill>
                  <a:schemeClr val="tx1"/>
                </a:solidFill>
                <a:latin typeface="Verdana" panose="020B0604030504040204" pitchFamily="34" charset="0"/>
                <a:ea typeface="黑体" panose="02010609060101010101" pitchFamily="49" charset="-122"/>
              </a:defRPr>
            </a:lvl4pPr>
            <a:lvl5pPr marL="2057400" indent="-228600">
              <a:defRPr>
                <a:solidFill>
                  <a:schemeClr val="tx1"/>
                </a:solidFill>
                <a:latin typeface="Verdana" panose="020B0604030504040204" pitchFamily="34" charset="0"/>
                <a:ea typeface="黑体" panose="02010609060101010101" pitchFamily="49"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9pPr>
          </a:lstStyle>
          <a:p>
            <a:r>
              <a:rPr lang="zh-CN" altLang="en-US"/>
              <a:t>分组交换</a:t>
            </a:r>
          </a:p>
        </p:txBody>
      </p:sp>
      <p:sp>
        <p:nvSpPr>
          <p:cNvPr id="15372" name="Text Box 39"/>
          <p:cNvSpPr txBox="1">
            <a:spLocks noChangeArrowheads="1"/>
          </p:cNvSpPr>
          <p:nvPr/>
        </p:nvSpPr>
        <p:spPr bwMode="auto">
          <a:xfrm>
            <a:off x="8037513" y="811213"/>
            <a:ext cx="3233737"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a:spcBef>
                <a:spcPct val="50000"/>
              </a:spcBef>
              <a:buClrTx/>
              <a:buFontTx/>
              <a:buNone/>
            </a:pPr>
            <a:r>
              <a:rPr kumimoji="1" lang="zh-CN" altLang="en-US" sz="1400">
                <a:solidFill>
                  <a:srgbClr val="A50021"/>
                </a:solidFill>
                <a:latin typeface="微软雅黑" panose="020B0503020204020204" pitchFamily="34" charset="-122"/>
                <a:ea typeface="微软雅黑" panose="020B0503020204020204" pitchFamily="34" charset="-122"/>
              </a:rPr>
              <a:t>分组交换理论与技术主要创始人</a:t>
            </a:r>
            <a:endParaRPr kumimoji="1" lang="en-US" altLang="zh-CN" sz="1400">
              <a:latin typeface="微软雅黑" panose="020B0503020204020204" pitchFamily="34" charset="-122"/>
              <a:ea typeface="微软雅黑" panose="020B0503020204020204" pitchFamily="34" charset="-122"/>
            </a:endParaRPr>
          </a:p>
        </p:txBody>
      </p:sp>
      <p:pic>
        <p:nvPicPr>
          <p:cNvPr id="15373" name="图片 53"/>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8313738" y="1069975"/>
            <a:ext cx="973137" cy="1236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74" name="矩形 54"/>
          <p:cNvSpPr>
            <a:spLocks noChangeArrowheads="1"/>
          </p:cNvSpPr>
          <p:nvPr/>
        </p:nvSpPr>
        <p:spPr bwMode="auto">
          <a:xfrm>
            <a:off x="8231188" y="2360613"/>
            <a:ext cx="1249362" cy="43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ea typeface="黑体" panose="02010609060101010101" pitchFamily="49" charset="-122"/>
              </a:defRPr>
            </a:lvl1pPr>
            <a:lvl2pPr marL="742950" indent="-285750">
              <a:defRPr>
                <a:solidFill>
                  <a:schemeClr val="tx1"/>
                </a:solidFill>
                <a:latin typeface="Verdana" panose="020B0604030504040204" pitchFamily="34" charset="0"/>
                <a:ea typeface="黑体" panose="02010609060101010101" pitchFamily="49" charset="-122"/>
              </a:defRPr>
            </a:lvl2pPr>
            <a:lvl3pPr marL="1143000" indent="-228600">
              <a:defRPr>
                <a:solidFill>
                  <a:schemeClr val="tx1"/>
                </a:solidFill>
                <a:latin typeface="Verdana" panose="020B0604030504040204" pitchFamily="34" charset="0"/>
                <a:ea typeface="黑体" panose="02010609060101010101" pitchFamily="49" charset="-122"/>
              </a:defRPr>
            </a:lvl3pPr>
            <a:lvl4pPr marL="1600200" indent="-228600">
              <a:defRPr>
                <a:solidFill>
                  <a:schemeClr val="tx1"/>
                </a:solidFill>
                <a:latin typeface="Verdana" panose="020B0604030504040204" pitchFamily="34" charset="0"/>
                <a:ea typeface="黑体" panose="02010609060101010101" pitchFamily="49" charset="-122"/>
              </a:defRPr>
            </a:lvl4pPr>
            <a:lvl5pPr marL="2057400" indent="-228600">
              <a:defRPr>
                <a:solidFill>
                  <a:schemeClr val="tx1"/>
                </a:solidFill>
                <a:latin typeface="Verdana" panose="020B0604030504040204" pitchFamily="34" charset="0"/>
                <a:ea typeface="黑体" panose="02010609060101010101" pitchFamily="49"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9pPr>
          </a:lstStyle>
          <a:p>
            <a:r>
              <a:rPr lang="zh-CN" altLang="en-US" sz="1100">
                <a:solidFill>
                  <a:srgbClr val="333333"/>
                </a:solidFill>
                <a:latin typeface="微软雅黑" panose="020B0503020204020204" pitchFamily="34" charset="-122"/>
                <a:ea typeface="微软雅黑" panose="020B0503020204020204" pitchFamily="34" charset="-122"/>
              </a:rPr>
              <a:t>雷纳德</a:t>
            </a:r>
            <a:r>
              <a:rPr lang="en-US" altLang="zh-CN" sz="1100">
                <a:solidFill>
                  <a:srgbClr val="333333"/>
                </a:solidFill>
                <a:latin typeface="微软雅黑" panose="020B0503020204020204" pitchFamily="34" charset="-122"/>
                <a:ea typeface="微软雅黑" panose="020B0503020204020204" pitchFamily="34" charset="-122"/>
              </a:rPr>
              <a:t>·</a:t>
            </a:r>
            <a:r>
              <a:rPr lang="zh-CN" altLang="en-US" sz="1100">
                <a:solidFill>
                  <a:srgbClr val="333333"/>
                </a:solidFill>
                <a:latin typeface="微软雅黑" panose="020B0503020204020204" pitchFamily="34" charset="-122"/>
                <a:ea typeface="微软雅黑" panose="020B0503020204020204" pitchFamily="34" charset="-122"/>
              </a:rPr>
              <a:t>克兰罗克</a:t>
            </a:r>
            <a:endParaRPr lang="en-US" altLang="zh-CN" sz="1100">
              <a:solidFill>
                <a:srgbClr val="333333"/>
              </a:solidFill>
              <a:latin typeface="微软雅黑" panose="020B0503020204020204" pitchFamily="34" charset="-122"/>
              <a:ea typeface="微软雅黑" panose="020B0503020204020204" pitchFamily="34" charset="-122"/>
            </a:endParaRPr>
          </a:p>
          <a:p>
            <a:r>
              <a:rPr lang="zh-CN" altLang="en-US" sz="1100">
                <a:solidFill>
                  <a:srgbClr val="333333"/>
                </a:solidFill>
                <a:latin typeface="微软雅黑" panose="020B0503020204020204" pitchFamily="34" charset="-122"/>
                <a:ea typeface="微软雅黑" panose="020B0503020204020204" pitchFamily="34" charset="-122"/>
              </a:rPr>
              <a:t>分组交换的理论</a:t>
            </a:r>
            <a:endParaRPr lang="zh-CN" altLang="en-US" sz="1100">
              <a:latin typeface="微软雅黑" panose="020B0503020204020204" pitchFamily="34" charset="-122"/>
              <a:ea typeface="微软雅黑" panose="020B0503020204020204" pitchFamily="34" charset="-122"/>
            </a:endParaRPr>
          </a:p>
        </p:txBody>
      </p:sp>
      <p:pic>
        <p:nvPicPr>
          <p:cNvPr id="15375" name="图片 55"/>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9555163" y="1069975"/>
            <a:ext cx="946150" cy="1262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76" name="矩形 56"/>
          <p:cNvSpPr>
            <a:spLocks noChangeArrowheads="1"/>
          </p:cNvSpPr>
          <p:nvPr/>
        </p:nvSpPr>
        <p:spPr bwMode="auto">
          <a:xfrm>
            <a:off x="9555163" y="2363788"/>
            <a:ext cx="788987" cy="43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ea typeface="黑体" panose="02010609060101010101" pitchFamily="49" charset="-122"/>
              </a:defRPr>
            </a:lvl1pPr>
            <a:lvl2pPr marL="742950" indent="-285750">
              <a:defRPr>
                <a:solidFill>
                  <a:schemeClr val="tx1"/>
                </a:solidFill>
                <a:latin typeface="Verdana" panose="020B0604030504040204" pitchFamily="34" charset="0"/>
                <a:ea typeface="黑体" panose="02010609060101010101" pitchFamily="49" charset="-122"/>
              </a:defRPr>
            </a:lvl2pPr>
            <a:lvl3pPr marL="1143000" indent="-228600">
              <a:defRPr>
                <a:solidFill>
                  <a:schemeClr val="tx1"/>
                </a:solidFill>
                <a:latin typeface="Verdana" panose="020B0604030504040204" pitchFamily="34" charset="0"/>
                <a:ea typeface="黑体" panose="02010609060101010101" pitchFamily="49" charset="-122"/>
              </a:defRPr>
            </a:lvl3pPr>
            <a:lvl4pPr marL="1600200" indent="-228600">
              <a:defRPr>
                <a:solidFill>
                  <a:schemeClr val="tx1"/>
                </a:solidFill>
                <a:latin typeface="Verdana" panose="020B0604030504040204" pitchFamily="34" charset="0"/>
                <a:ea typeface="黑体" panose="02010609060101010101" pitchFamily="49" charset="-122"/>
              </a:defRPr>
            </a:lvl4pPr>
            <a:lvl5pPr marL="2057400" indent="-228600">
              <a:defRPr>
                <a:solidFill>
                  <a:schemeClr val="tx1"/>
                </a:solidFill>
                <a:latin typeface="Verdana" panose="020B0604030504040204" pitchFamily="34" charset="0"/>
                <a:ea typeface="黑体" panose="02010609060101010101" pitchFamily="49"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9pPr>
          </a:lstStyle>
          <a:p>
            <a:r>
              <a:rPr lang="zh-CN" altLang="en-US" sz="1100">
                <a:solidFill>
                  <a:srgbClr val="333333"/>
                </a:solidFill>
                <a:latin typeface="微软雅黑" panose="020B0503020204020204" pitchFamily="34" charset="-122"/>
                <a:ea typeface="微软雅黑" panose="020B0503020204020204" pitchFamily="34" charset="-122"/>
              </a:rPr>
              <a:t>保罗</a:t>
            </a:r>
            <a:r>
              <a:rPr lang="en-US" altLang="zh-CN" sz="1100">
                <a:solidFill>
                  <a:srgbClr val="333333"/>
                </a:solidFill>
                <a:latin typeface="微软雅黑" panose="020B0503020204020204" pitchFamily="34" charset="-122"/>
                <a:ea typeface="微软雅黑" panose="020B0503020204020204" pitchFamily="34" charset="-122"/>
              </a:rPr>
              <a:t>·</a:t>
            </a:r>
            <a:r>
              <a:rPr lang="zh-CN" altLang="en-US" sz="1100">
                <a:solidFill>
                  <a:srgbClr val="333333"/>
                </a:solidFill>
                <a:latin typeface="微软雅黑" panose="020B0503020204020204" pitchFamily="34" charset="-122"/>
                <a:ea typeface="微软雅黑" panose="020B0503020204020204" pitchFamily="34" charset="-122"/>
              </a:rPr>
              <a:t>巴兰</a:t>
            </a:r>
            <a:endParaRPr lang="en-US" altLang="zh-CN" sz="1100">
              <a:solidFill>
                <a:srgbClr val="333333"/>
              </a:solidFill>
              <a:latin typeface="微软雅黑" panose="020B0503020204020204" pitchFamily="34" charset="-122"/>
              <a:ea typeface="微软雅黑" panose="020B0503020204020204" pitchFamily="34" charset="-122"/>
            </a:endParaRPr>
          </a:p>
          <a:p>
            <a:r>
              <a:rPr lang="zh-CN" altLang="en-US" sz="1100">
                <a:solidFill>
                  <a:srgbClr val="333333"/>
                </a:solidFill>
                <a:latin typeface="微软雅黑" panose="020B0503020204020204" pitchFamily="34" charset="-122"/>
                <a:ea typeface="微软雅黑" panose="020B0503020204020204" pitchFamily="34" charset="-122"/>
              </a:rPr>
              <a:t>存储转发</a:t>
            </a:r>
          </a:p>
        </p:txBody>
      </p:sp>
      <p:pic>
        <p:nvPicPr>
          <p:cNvPr id="15377" name="图片 57"/>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10790238" y="1085850"/>
            <a:ext cx="960437" cy="1262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78" name="矩形 58"/>
          <p:cNvSpPr>
            <a:spLocks noChangeArrowheads="1"/>
          </p:cNvSpPr>
          <p:nvPr/>
        </p:nvSpPr>
        <p:spPr bwMode="auto">
          <a:xfrm>
            <a:off x="10729913" y="2359025"/>
            <a:ext cx="1128712"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ea typeface="黑体" panose="02010609060101010101" pitchFamily="49" charset="-122"/>
              </a:defRPr>
            </a:lvl1pPr>
            <a:lvl2pPr marL="742950" indent="-285750">
              <a:defRPr>
                <a:solidFill>
                  <a:schemeClr val="tx1"/>
                </a:solidFill>
                <a:latin typeface="Verdana" panose="020B0604030504040204" pitchFamily="34" charset="0"/>
                <a:ea typeface="黑体" panose="02010609060101010101" pitchFamily="49" charset="-122"/>
              </a:defRPr>
            </a:lvl2pPr>
            <a:lvl3pPr marL="1143000" indent="-228600">
              <a:defRPr>
                <a:solidFill>
                  <a:schemeClr val="tx1"/>
                </a:solidFill>
                <a:latin typeface="Verdana" panose="020B0604030504040204" pitchFamily="34" charset="0"/>
                <a:ea typeface="黑体" panose="02010609060101010101" pitchFamily="49" charset="-122"/>
              </a:defRPr>
            </a:lvl3pPr>
            <a:lvl4pPr marL="1600200" indent="-228600">
              <a:defRPr>
                <a:solidFill>
                  <a:schemeClr val="tx1"/>
                </a:solidFill>
                <a:latin typeface="Verdana" panose="020B0604030504040204" pitchFamily="34" charset="0"/>
                <a:ea typeface="黑体" panose="02010609060101010101" pitchFamily="49" charset="-122"/>
              </a:defRPr>
            </a:lvl4pPr>
            <a:lvl5pPr marL="2057400" indent="-228600">
              <a:defRPr>
                <a:solidFill>
                  <a:schemeClr val="tx1"/>
                </a:solidFill>
                <a:latin typeface="Verdana" panose="020B0604030504040204" pitchFamily="34" charset="0"/>
                <a:ea typeface="黑体" panose="02010609060101010101" pitchFamily="49"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9pPr>
          </a:lstStyle>
          <a:p>
            <a:r>
              <a:rPr lang="zh-CN" altLang="en-US" sz="1100">
                <a:solidFill>
                  <a:srgbClr val="333333"/>
                </a:solidFill>
                <a:latin typeface="微软雅黑" panose="020B0503020204020204" pitchFamily="34" charset="-122"/>
                <a:ea typeface="微软雅黑" panose="020B0503020204020204" pitchFamily="34" charset="-122"/>
              </a:rPr>
              <a:t>唐纳德</a:t>
            </a:r>
            <a:r>
              <a:rPr lang="en-US" altLang="zh-CN" sz="1100">
                <a:solidFill>
                  <a:srgbClr val="333333"/>
                </a:solidFill>
                <a:latin typeface="微软雅黑" panose="020B0503020204020204" pitchFamily="34" charset="-122"/>
                <a:ea typeface="微软雅黑" panose="020B0503020204020204" pitchFamily="34" charset="-122"/>
              </a:rPr>
              <a:t>·</a:t>
            </a:r>
            <a:r>
              <a:rPr lang="zh-CN" altLang="en-US" sz="1100">
                <a:solidFill>
                  <a:srgbClr val="333333"/>
                </a:solidFill>
                <a:latin typeface="微软雅黑" panose="020B0503020204020204" pitchFamily="34" charset="-122"/>
                <a:ea typeface="微软雅黑" panose="020B0503020204020204" pitchFamily="34" charset="-122"/>
              </a:rPr>
              <a:t>戴维斯</a:t>
            </a:r>
            <a:endParaRPr lang="en-US" altLang="zh-CN" sz="1100">
              <a:solidFill>
                <a:srgbClr val="333333"/>
              </a:solidFill>
              <a:latin typeface="微软雅黑" panose="020B0503020204020204" pitchFamily="34" charset="-122"/>
              <a:ea typeface="微软雅黑" panose="020B0503020204020204" pitchFamily="34" charset="-122"/>
            </a:endParaRPr>
          </a:p>
          <a:p>
            <a:r>
              <a:rPr lang="zh-CN" altLang="en-US" sz="1100">
                <a:solidFill>
                  <a:srgbClr val="333333"/>
                </a:solidFill>
                <a:latin typeface="微软雅黑" panose="020B0503020204020204" pitchFamily="34" charset="-122"/>
                <a:ea typeface="微软雅黑" panose="020B0503020204020204" pitchFamily="34" charset="-122"/>
              </a:rPr>
              <a:t>分组</a:t>
            </a:r>
          </a:p>
        </p:txBody>
      </p:sp>
    </p:spTree>
  </p:cSld>
  <p:clrMapOvr>
    <a:masterClrMapping/>
  </p:clrMapOvr>
  <p:transition spd="slow"/>
  <p:timing>
    <p:tnLst>
      <p:par>
        <p:cTn id="1" dur="indefinite" restart="never" nodeType="tmRoot"/>
      </p:par>
    </p:tnLst>
    <p:bldLst>
      <p:bldP spid="489474" grpId="0" autoUpdateAnimBg="0"/>
    </p:bldLst>
  </p:timing>
</p:sld>
</file>

<file path=ppt/theme/theme1.xml><?xml version="1.0" encoding="utf-8"?>
<a:theme xmlns:a="http://schemas.openxmlformats.org/drawingml/2006/main" name="Profile">
  <a:themeElements>
    <a:clrScheme name="Profile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fontScheme name="Profile">
      <a:majorFont>
        <a:latin typeface="Verdana"/>
        <a:ea typeface="宋体"/>
        <a:cs typeface=""/>
      </a:majorFont>
      <a:minorFont>
        <a:latin typeface="Verdana"/>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Verdana" pitchFamily="34" charset="0"/>
            <a:ea typeface="黑体" pitchFamily="49"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Verdana" pitchFamily="34" charset="0"/>
            <a:ea typeface="黑体" pitchFamily="49" charset="-122"/>
          </a:defRPr>
        </a:defPPr>
      </a:lstStyle>
    </a:lnDef>
  </a:objectDefaults>
  <a:extraClrSchemeLst>
    <a:extraClrScheme>
      <a:clrScheme name="Profile 1">
        <a:dk1>
          <a:srgbClr val="A50021"/>
        </a:dk1>
        <a:lt1>
          <a:srgbClr val="FFFFFF"/>
        </a:lt1>
        <a:dk2>
          <a:srgbClr val="800000"/>
        </a:dk2>
        <a:lt2>
          <a:srgbClr val="FFFFFF"/>
        </a:lt2>
        <a:accent1>
          <a:srgbClr val="FF9900"/>
        </a:accent1>
        <a:accent2>
          <a:srgbClr val="FF3300"/>
        </a:accent2>
        <a:accent3>
          <a:srgbClr val="C0AAAA"/>
        </a:accent3>
        <a:accent4>
          <a:srgbClr val="DADADA"/>
        </a:accent4>
        <a:accent5>
          <a:srgbClr val="FFCAAA"/>
        </a:accent5>
        <a:accent6>
          <a:srgbClr val="E72D00"/>
        </a:accent6>
        <a:hlink>
          <a:srgbClr val="FFFFCC"/>
        </a:hlink>
        <a:folHlink>
          <a:srgbClr val="FFCC99"/>
        </a:folHlink>
      </a:clrScheme>
      <a:clrMap bg1="dk2" tx1="lt1" bg2="dk1" tx2="lt2" accent1="accent1" accent2="accent2" accent3="accent3" accent4="accent4" accent5="accent5" accent6="accent6" hlink="hlink" folHlink="folHlink"/>
    </a:extraClrScheme>
    <a:extraClrScheme>
      <a:clrScheme name="Profile 2">
        <a:dk1>
          <a:srgbClr val="3C001E"/>
        </a:dk1>
        <a:lt1>
          <a:srgbClr val="FFFFFF"/>
        </a:lt1>
        <a:dk2>
          <a:srgbClr val="51072E"/>
        </a:dk2>
        <a:lt2>
          <a:srgbClr val="FFFFFF"/>
        </a:lt2>
        <a:accent1>
          <a:srgbClr val="89A38F"/>
        </a:accent1>
        <a:accent2>
          <a:srgbClr val="666699"/>
        </a:accent2>
        <a:accent3>
          <a:srgbClr val="B3AAAD"/>
        </a:accent3>
        <a:accent4>
          <a:srgbClr val="DADADA"/>
        </a:accent4>
        <a:accent5>
          <a:srgbClr val="C4CEC6"/>
        </a:accent5>
        <a:accent6>
          <a:srgbClr val="5C5C8A"/>
        </a:accent6>
        <a:hlink>
          <a:srgbClr val="808000"/>
        </a:hlink>
        <a:folHlink>
          <a:srgbClr val="666633"/>
        </a:folHlink>
      </a:clrScheme>
      <a:clrMap bg1="dk2" tx1="lt1" bg2="dk1" tx2="lt2" accent1="accent1" accent2="accent2" accent3="accent3" accent4="accent4" accent5="accent5" accent6="accent6" hlink="hlink" folHlink="folHlink"/>
    </a:extraClrScheme>
    <a:extraClrScheme>
      <a:clrScheme name="Profile 3">
        <a:dk1>
          <a:srgbClr val="333333"/>
        </a:dk1>
        <a:lt1>
          <a:srgbClr val="FFFFFF"/>
        </a:lt1>
        <a:dk2>
          <a:srgbClr val="000000"/>
        </a:dk2>
        <a:lt2>
          <a:srgbClr val="FFFFFF"/>
        </a:lt2>
        <a:accent1>
          <a:srgbClr val="3399FF"/>
        </a:accent1>
        <a:accent2>
          <a:srgbClr val="CC0000"/>
        </a:accent2>
        <a:accent3>
          <a:srgbClr val="AAAAAA"/>
        </a:accent3>
        <a:accent4>
          <a:srgbClr val="DADADA"/>
        </a:accent4>
        <a:accent5>
          <a:srgbClr val="ADCAFF"/>
        </a:accent5>
        <a:accent6>
          <a:srgbClr val="B90000"/>
        </a:accent6>
        <a:hlink>
          <a:srgbClr val="666699"/>
        </a:hlink>
        <a:folHlink>
          <a:srgbClr val="6600CC"/>
        </a:folHlink>
      </a:clrScheme>
      <a:clrMap bg1="dk2" tx1="lt1" bg2="dk1" tx2="lt2" accent1="accent1" accent2="accent2" accent3="accent3" accent4="accent4" accent5="accent5" accent6="accent6" hlink="hlink" folHlink="folHlink"/>
    </a:extraClrScheme>
    <a:extraClrScheme>
      <a:clrScheme name="Profile 4">
        <a:dk1>
          <a:srgbClr val="4B3D1B"/>
        </a:dk1>
        <a:lt1>
          <a:srgbClr val="FFFFFF"/>
        </a:lt1>
        <a:dk2>
          <a:srgbClr val="330000"/>
        </a:dk2>
        <a:lt2>
          <a:srgbClr val="FFFFFF"/>
        </a:lt2>
        <a:accent1>
          <a:srgbClr val="CC9900"/>
        </a:accent1>
        <a:accent2>
          <a:srgbClr val="CC6600"/>
        </a:accent2>
        <a:accent3>
          <a:srgbClr val="ADAAAA"/>
        </a:accent3>
        <a:accent4>
          <a:srgbClr val="DADADA"/>
        </a:accent4>
        <a:accent5>
          <a:srgbClr val="E2CAAA"/>
        </a:accent5>
        <a:accent6>
          <a:srgbClr val="B95C00"/>
        </a:accent6>
        <a:hlink>
          <a:srgbClr val="666699"/>
        </a:hlink>
        <a:folHlink>
          <a:srgbClr val="CCCC00"/>
        </a:folHlink>
      </a:clrScheme>
      <a:clrMap bg1="dk2" tx1="lt1" bg2="dk1" tx2="lt2" accent1="accent1" accent2="accent2" accent3="accent3" accent4="accent4" accent5="accent5" accent6="accent6" hlink="hlink" folHlink="folHlink"/>
    </a:extraClrScheme>
    <a:extraClrScheme>
      <a:clrScheme name="Profile 5">
        <a:dk1>
          <a:srgbClr val="006666"/>
        </a:dk1>
        <a:lt1>
          <a:srgbClr val="FFFFFF"/>
        </a:lt1>
        <a:dk2>
          <a:srgbClr val="003366"/>
        </a:dk2>
        <a:lt2>
          <a:srgbClr val="FFFFFF"/>
        </a:lt2>
        <a:accent1>
          <a:srgbClr val="0099CC"/>
        </a:accent1>
        <a:accent2>
          <a:srgbClr val="6666FF"/>
        </a:accent2>
        <a:accent3>
          <a:srgbClr val="AAADB8"/>
        </a:accent3>
        <a:accent4>
          <a:srgbClr val="DADADA"/>
        </a:accent4>
        <a:accent5>
          <a:srgbClr val="AACAE2"/>
        </a:accent5>
        <a:accent6>
          <a:srgbClr val="5C5CE7"/>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Profile 6">
        <a:dk1>
          <a:srgbClr val="003366"/>
        </a:dk1>
        <a:lt1>
          <a:srgbClr val="FFFFFF"/>
        </a:lt1>
        <a:dk2>
          <a:srgbClr val="006666"/>
        </a:dk2>
        <a:lt2>
          <a:srgbClr val="FFFFFF"/>
        </a:lt2>
        <a:accent1>
          <a:srgbClr val="6699FF"/>
        </a:accent1>
        <a:accent2>
          <a:srgbClr val="00CCFF"/>
        </a:accent2>
        <a:accent3>
          <a:srgbClr val="AAB8B8"/>
        </a:accent3>
        <a:accent4>
          <a:srgbClr val="DADADA"/>
        </a:accent4>
        <a:accent5>
          <a:srgbClr val="B8CAFF"/>
        </a:accent5>
        <a:accent6>
          <a:srgbClr val="00B9E7"/>
        </a:accent6>
        <a:hlink>
          <a:srgbClr val="FFFFCC"/>
        </a:hlink>
        <a:folHlink>
          <a:srgbClr val="33CCCC"/>
        </a:folHlink>
      </a:clrScheme>
      <a:clrMap bg1="dk2" tx1="lt1" bg2="dk1" tx2="lt2" accent1="accent1" accent2="accent2" accent3="accent3" accent4="accent4" accent5="accent5" accent6="accent6" hlink="hlink" folHlink="folHlink"/>
    </a:extraClrScheme>
    <a:extraClrScheme>
      <a:clrScheme name="Profile 7">
        <a:dk1>
          <a:srgbClr val="000000"/>
        </a:dk1>
        <a:lt1>
          <a:srgbClr val="619CB1"/>
        </a:lt1>
        <a:dk2>
          <a:srgbClr val="FFFFFF"/>
        </a:dk2>
        <a:lt2>
          <a:srgbClr val="4E899E"/>
        </a:lt2>
        <a:accent1>
          <a:srgbClr val="FFCC00"/>
        </a:accent1>
        <a:accent2>
          <a:srgbClr val="B6523E"/>
        </a:accent2>
        <a:accent3>
          <a:srgbClr val="B7CBD5"/>
        </a:accent3>
        <a:accent4>
          <a:srgbClr val="000000"/>
        </a:accent4>
        <a:accent5>
          <a:srgbClr val="FFE2AA"/>
        </a:accent5>
        <a:accent6>
          <a:srgbClr val="A54937"/>
        </a:accent6>
        <a:hlink>
          <a:srgbClr val="99CC00"/>
        </a:hlink>
        <a:folHlink>
          <a:srgbClr val="666699"/>
        </a:folHlink>
      </a:clrScheme>
      <a:clrMap bg1="lt1" tx1="dk1" bg2="lt2" tx2="dk2" accent1="accent1" accent2="accent2" accent3="accent3" accent4="accent4" accent5="accent5" accent6="accent6" hlink="hlink" folHlink="folHlink"/>
    </a:extraClrScheme>
    <a:extraClrScheme>
      <a:clrScheme name="Profile 8">
        <a:dk1>
          <a:srgbClr val="598600"/>
        </a:dk1>
        <a:lt1>
          <a:srgbClr val="FFFFFF"/>
        </a:lt1>
        <a:dk2>
          <a:srgbClr val="336600"/>
        </a:dk2>
        <a:lt2>
          <a:srgbClr val="FFFFFF"/>
        </a:lt2>
        <a:accent1>
          <a:srgbClr val="33CC33"/>
        </a:accent1>
        <a:accent2>
          <a:srgbClr val="99CC00"/>
        </a:accent2>
        <a:accent3>
          <a:srgbClr val="ADB8AA"/>
        </a:accent3>
        <a:accent4>
          <a:srgbClr val="DADADA"/>
        </a:accent4>
        <a:accent5>
          <a:srgbClr val="ADE2AD"/>
        </a:accent5>
        <a:accent6>
          <a:srgbClr val="8AB900"/>
        </a:accent6>
        <a:hlink>
          <a:srgbClr val="FFCC00"/>
        </a:hlink>
        <a:folHlink>
          <a:srgbClr val="FFFF99"/>
        </a:folHlink>
      </a:clrScheme>
      <a:clrMap bg1="dk2" tx1="lt1" bg2="dk1" tx2="lt2" accent1="accent1" accent2="accent2" accent3="accent3" accent4="accent4" accent5="accent5" accent6="accent6" hlink="hlink" folHlink="folHlink"/>
    </a:extraClrScheme>
    <a:extraClrScheme>
      <a:clrScheme name="Profile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自定义设计方案">
  <a:themeElements>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自定义设计方案">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Verdana" pitchFamily="34" charset="0"/>
            <a:ea typeface="黑体" pitchFamily="49"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Verdana" pitchFamily="34" charset="0"/>
            <a:ea typeface="黑体" pitchFamily="49" charset="-122"/>
          </a:defRPr>
        </a:defPPr>
      </a:lstStyle>
    </a:lnDef>
  </a:objectDefaults>
  <a:extraClrSchemeLst>
    <a:extraClrScheme>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Profile</Template>
  <TotalTime>8078</TotalTime>
  <Words>4352</Words>
  <Application>Microsoft Office PowerPoint</Application>
  <PresentationFormat>宽屏</PresentationFormat>
  <Paragraphs>514</Paragraphs>
  <Slides>59</Slides>
  <Notes>12</Notes>
  <HiddenSlides>0</HiddenSlides>
  <MMClips>0</MMClips>
  <ScaleCrop>false</ScaleCrop>
  <HeadingPairs>
    <vt:vector size="8" baseType="variant">
      <vt:variant>
        <vt:lpstr>已用的字体</vt:lpstr>
      </vt:variant>
      <vt:variant>
        <vt:i4>12</vt:i4>
      </vt:variant>
      <vt:variant>
        <vt:lpstr>主题</vt:lpstr>
      </vt:variant>
      <vt:variant>
        <vt:i4>2</vt:i4>
      </vt:variant>
      <vt:variant>
        <vt:lpstr>嵌入 OLE 服务器</vt:lpstr>
      </vt:variant>
      <vt:variant>
        <vt:i4>5</vt:i4>
      </vt:variant>
      <vt:variant>
        <vt:lpstr>幻灯片标题</vt:lpstr>
      </vt:variant>
      <vt:variant>
        <vt:i4>59</vt:i4>
      </vt:variant>
    </vt:vector>
  </HeadingPairs>
  <TitlesOfParts>
    <vt:vector size="78" baseType="lpstr">
      <vt:lpstr>Verdana</vt:lpstr>
      <vt:lpstr>黑体</vt:lpstr>
      <vt:lpstr>Arial</vt:lpstr>
      <vt:lpstr>宋体</vt:lpstr>
      <vt:lpstr>Wingdings</vt:lpstr>
      <vt:lpstr>Times New Roman</vt:lpstr>
      <vt:lpstr>楷体_GB2312</vt:lpstr>
      <vt:lpstr>Adobe 宋体 Std L</vt:lpstr>
      <vt:lpstr>微软雅黑</vt:lpstr>
      <vt:lpstr>楷体</vt:lpstr>
      <vt:lpstr>Symbol</vt:lpstr>
      <vt:lpstr>Tahoma</vt:lpstr>
      <vt:lpstr>Profile</vt:lpstr>
      <vt:lpstr>自定义设计方案</vt:lpstr>
      <vt:lpstr>BMP 图象</vt:lpstr>
      <vt:lpstr>Microsoft Visio 2003-2010 绘图</vt:lpstr>
      <vt:lpstr>Microsoft Visio 绘图</vt:lpstr>
      <vt:lpstr>位图图像</vt:lpstr>
      <vt:lpstr>Visio 2000 Drawing</vt:lpstr>
      <vt:lpstr>PowerPoint 演示文稿</vt:lpstr>
      <vt:lpstr>生活、工作和科研都离不开网络</vt:lpstr>
      <vt:lpstr>生活、工作和科研都离不开网络</vt:lpstr>
      <vt:lpstr>参考书目：</vt:lpstr>
      <vt:lpstr>PowerPoint 演示文稿</vt:lpstr>
      <vt:lpstr>PowerPoint 演示文稿</vt:lpstr>
      <vt:lpstr>PowerPoint 演示文稿</vt:lpstr>
      <vt:lpstr>1.1 计算机网络的发展</vt:lpstr>
      <vt:lpstr>1.1 计算机网络的发展</vt:lpstr>
      <vt:lpstr>1.1 计算机网络的发展</vt:lpstr>
      <vt:lpstr>1.1 计算机网络的发展</vt:lpstr>
      <vt:lpstr>1.1 计算机网络的发展</vt:lpstr>
      <vt:lpstr>1.1 计算机网络的发展</vt:lpstr>
      <vt:lpstr>1.1 计算机网络的发展</vt:lpstr>
      <vt:lpstr>1.2 Internet（因特网）的发展</vt:lpstr>
      <vt:lpstr>1.2 Internet（因特网）的发展</vt:lpstr>
      <vt:lpstr>1.2 Internet（因特网）的发展</vt:lpstr>
      <vt:lpstr>1.2 Internet（因特网）的发展</vt:lpstr>
      <vt:lpstr>1.3 中国互联网现状</vt:lpstr>
      <vt:lpstr>1.3 中国互联网现状</vt:lpstr>
      <vt:lpstr>1.3 中国互联网现状</vt:lpstr>
      <vt:lpstr>1.3 中国互联网现状</vt:lpstr>
      <vt:lpstr>1.3 中国互联网现状</vt:lpstr>
      <vt:lpstr>1.3 中国互联网现状</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1.6 计算机网络的组成</vt:lpstr>
      <vt:lpstr>PowerPoint 演示文稿</vt:lpstr>
      <vt:lpstr>PowerPoint 演示文稿</vt:lpstr>
      <vt:lpstr>PowerPoint 演示文稿</vt:lpstr>
      <vt:lpstr>局域网的组成</vt:lpstr>
      <vt:lpstr>广域网的组成</vt:lpstr>
      <vt:lpstr>PowerPoint 演示文稿</vt:lpstr>
      <vt:lpstr>PowerPoint 演示文稿</vt:lpstr>
      <vt:lpstr>PowerPoint 演示文稿</vt:lpstr>
      <vt:lpstr>计算机网络的带宽</vt:lpstr>
      <vt:lpstr>宽带</vt:lpstr>
      <vt:lpstr>错误的概念</vt:lpstr>
      <vt:lpstr>数字信号流随时间的变化</vt:lpstr>
      <vt:lpstr>PowerPoint 演示文稿</vt:lpstr>
      <vt:lpstr>PowerPoint 演示文稿</vt:lpstr>
      <vt:lpstr>PowerPoint 演示文稿</vt:lpstr>
      <vt:lpstr>四种时延所产生的地方 </vt:lpstr>
      <vt:lpstr>PowerPoint 演示文稿</vt:lpstr>
      <vt:lpstr>PowerPoint 演示文稿</vt:lpstr>
      <vt:lpstr>数据交换方式</vt:lpstr>
      <vt:lpstr>数据交换方式：电路交换</vt:lpstr>
      <vt:lpstr>PowerPoint 演示文稿</vt:lpstr>
      <vt:lpstr>分组从 A 传送到 B 的过程</vt:lpstr>
      <vt:lpstr>三种交换的比较 </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dshwan</dc:creator>
  <cp:lastModifiedBy>NTKO</cp:lastModifiedBy>
  <cp:revision>652</cp:revision>
  <dcterms:created xsi:type="dcterms:W3CDTF">1601-01-01T00:00:00Z</dcterms:created>
  <dcterms:modified xsi:type="dcterms:W3CDTF">2022-08-21T05:35:17Z</dcterms:modified>
</cp:coreProperties>
</file>